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6" r:id="rId2"/>
  </p:sldMasterIdLst>
  <p:notesMasterIdLst>
    <p:notesMasterId r:id="rId28"/>
  </p:notesMasterIdLst>
  <p:handoutMasterIdLst>
    <p:handoutMasterId r:id="rId29"/>
  </p:handoutMasterIdLst>
  <p:sldIdLst>
    <p:sldId id="707" r:id="rId3"/>
    <p:sldId id="708" r:id="rId4"/>
    <p:sldId id="709" r:id="rId5"/>
    <p:sldId id="710" r:id="rId6"/>
    <p:sldId id="711" r:id="rId7"/>
    <p:sldId id="719" r:id="rId8"/>
    <p:sldId id="721" r:id="rId9"/>
    <p:sldId id="722" r:id="rId10"/>
    <p:sldId id="723" r:id="rId11"/>
    <p:sldId id="724" r:id="rId12"/>
    <p:sldId id="725" r:id="rId13"/>
    <p:sldId id="727" r:id="rId14"/>
    <p:sldId id="726" r:id="rId15"/>
    <p:sldId id="728" r:id="rId16"/>
    <p:sldId id="729" r:id="rId17"/>
    <p:sldId id="350" r:id="rId18"/>
    <p:sldId id="720" r:id="rId19"/>
    <p:sldId id="712" r:id="rId20"/>
    <p:sldId id="713" r:id="rId21"/>
    <p:sldId id="714" r:id="rId22"/>
    <p:sldId id="715" r:id="rId23"/>
    <p:sldId id="716" r:id="rId24"/>
    <p:sldId id="717" r:id="rId25"/>
    <p:sldId id="718" r:id="rId26"/>
    <p:sldId id="730" r:id="rId27"/>
  </p:sldIdLst>
  <p:sldSz cx="12192000" cy="6858000"/>
  <p:notesSz cx="6858000" cy="9144000"/>
  <p:embeddedFontLst>
    <p:embeddedFont>
      <p:font typeface="APOLLO" panose="020B0604020202020204" charset="0"/>
      <p:regular r:id="rId30"/>
      <p:italic r:id="rId31"/>
    </p:embeddedFont>
    <p:embeddedFont>
      <p:font typeface="Avenir Next LT Pro" panose="020B0504020202020204" pitchFamily="34" charset="0"/>
      <p:regular r:id="rId32"/>
      <p:bold r:id="rId33"/>
      <p:italic r:id="rId34"/>
      <p:boldItalic r:id="rId35"/>
    </p:embeddedFont>
    <p:embeddedFont>
      <p:font typeface="Avenir Next LT Pro Demi" panose="020B0704020202020204" pitchFamily="34" charset="0"/>
      <p:bold r:id="rId36"/>
      <p:boldItalic r:id="rId3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48B"/>
    <a:srgbClr val="F8F2D9"/>
    <a:srgbClr val="00558B"/>
    <a:srgbClr val="70C2C9"/>
    <a:srgbClr val="E7E6E6"/>
    <a:srgbClr val="0E5185"/>
    <a:srgbClr val="00548B"/>
    <a:srgbClr val="7F7F7F"/>
    <a:srgbClr val="D5252A"/>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9" autoAdjust="0"/>
    <p:restoredTop sz="95448" autoAdjust="0"/>
  </p:normalViewPr>
  <p:slideViewPr>
    <p:cSldViewPr snapToGrid="0">
      <p:cViewPr varScale="1">
        <p:scale>
          <a:sx n="65" d="100"/>
          <a:sy n="65" d="100"/>
        </p:scale>
        <p:origin x="82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5.fntdata"/><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0" dirty="0">
                <a:solidFill>
                  <a:srgbClr val="00538E"/>
                </a:solidFill>
                <a:latin typeface="Avenir Next LT Pro" panose="020B0504020202020204" pitchFamily="34" charset="0"/>
              </a:rPr>
              <a:t>TÍTULO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0.21633344050935374"/>
          <c:y val="0.13283998523431709"/>
          <c:w val="0.64739580363015303"/>
          <c:h val="0.7532682787741245"/>
        </c:manualLayout>
      </c:layout>
      <c:doughnutChart>
        <c:varyColors val="1"/>
        <c:ser>
          <c:idx val="0"/>
          <c:order val="0"/>
          <c:tx>
            <c:strRef>
              <c:f>Hoja1!$B$1</c:f>
              <c:strCache>
                <c:ptCount val="1"/>
                <c:pt idx="0">
                  <c:v>Ventas</c:v>
                </c:pt>
              </c:strCache>
            </c:strRef>
          </c:tx>
          <c:spPr>
            <a:solidFill>
              <a:srgbClr val="FFC878"/>
            </a:solidFill>
          </c:spPr>
          <c:dPt>
            <c:idx val="0"/>
            <c:bubble3D val="0"/>
            <c:spPr>
              <a:solidFill>
                <a:srgbClr val="00538E"/>
              </a:solidFill>
              <a:ln w="19050">
                <a:solidFill>
                  <a:schemeClr val="lt1"/>
                </a:solidFill>
              </a:ln>
              <a:effectLst/>
            </c:spPr>
            <c:extLst>
              <c:ext xmlns:c16="http://schemas.microsoft.com/office/drawing/2014/chart" uri="{C3380CC4-5D6E-409C-BE32-E72D297353CC}">
                <c16:uniqueId val="{00000001-B101-409C-B314-79583C246DB8}"/>
              </c:ext>
            </c:extLst>
          </c:dPt>
          <c:dPt>
            <c:idx val="1"/>
            <c:bubble3D val="0"/>
            <c:spPr>
              <a:solidFill>
                <a:srgbClr val="FFC878"/>
              </a:solidFill>
              <a:ln w="19050">
                <a:solidFill>
                  <a:schemeClr val="lt1"/>
                </a:solidFill>
              </a:ln>
              <a:effectLst/>
            </c:spPr>
            <c:extLst>
              <c:ext xmlns:c16="http://schemas.microsoft.com/office/drawing/2014/chart" uri="{C3380CC4-5D6E-409C-BE32-E72D297353CC}">
                <c16:uniqueId val="{00000003-B101-409C-B314-79583C246DB8}"/>
              </c:ext>
            </c:extLst>
          </c:dPt>
          <c:dPt>
            <c:idx val="2"/>
            <c:bubble3D val="0"/>
            <c:spPr>
              <a:solidFill>
                <a:srgbClr val="F51F2B"/>
              </a:solidFill>
              <a:ln w="19050">
                <a:solidFill>
                  <a:schemeClr val="lt1"/>
                </a:solidFill>
              </a:ln>
              <a:effectLst/>
            </c:spPr>
            <c:extLst>
              <c:ext xmlns:c16="http://schemas.microsoft.com/office/drawing/2014/chart" uri="{C3380CC4-5D6E-409C-BE32-E72D297353CC}">
                <c16:uniqueId val="{00000005-B101-409C-B314-79583C246DB8}"/>
              </c:ext>
            </c:extLst>
          </c:dPt>
          <c:dPt>
            <c:idx val="3"/>
            <c:bubble3D val="0"/>
            <c:spPr>
              <a:solidFill>
                <a:srgbClr val="15C4CA"/>
              </a:solidFill>
              <a:ln w="19050">
                <a:solidFill>
                  <a:schemeClr val="lt1"/>
                </a:solidFill>
              </a:ln>
              <a:effectLst/>
            </c:spPr>
            <c:extLst>
              <c:ext xmlns:c16="http://schemas.microsoft.com/office/drawing/2014/chart" uri="{C3380CC4-5D6E-409C-BE32-E72D297353CC}">
                <c16:uniqueId val="{00000007-B101-409C-B314-79583C246DB8}"/>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B101-409C-B314-79583C246DB8}"/>
            </c:ext>
          </c:extLst>
        </c:ser>
        <c:dLbls>
          <c:showLegendKey val="0"/>
          <c:showVal val="0"/>
          <c:showCatName val="0"/>
          <c:showSerName val="0"/>
          <c:showPercent val="0"/>
          <c:showBubbleSize val="0"/>
          <c:showLeaderLines val="1"/>
        </c:dLbls>
        <c:firstSliceAng val="10"/>
        <c:holeSize val="48"/>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AA7195F-78D0-CF69-1A3E-09EE9249ED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Marcador de fecha 2">
            <a:extLst>
              <a:ext uri="{FF2B5EF4-FFF2-40B4-BE49-F238E27FC236}">
                <a16:creationId xmlns:a16="http://schemas.microsoft.com/office/drawing/2014/main" id="{C3E75BF2-B137-F395-6541-BDC85FE81C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1E1453-58EB-AC47-B225-C001619EFDC1}" type="datetimeFigureOut">
              <a:rPr lang="es-ES" smtClean="0"/>
              <a:t>17/03/2025</a:t>
            </a:fld>
            <a:endParaRPr/>
          </a:p>
        </p:txBody>
      </p:sp>
      <p:sp>
        <p:nvSpPr>
          <p:cNvPr id="4" name="Marcador de pie de página 3">
            <a:extLst>
              <a:ext uri="{FF2B5EF4-FFF2-40B4-BE49-F238E27FC236}">
                <a16:creationId xmlns:a16="http://schemas.microsoft.com/office/drawing/2014/main" id="{7653692E-EAF5-C1C1-1DC2-5169F23A28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Marcador de número de diapositiva 4">
            <a:extLst>
              <a:ext uri="{FF2B5EF4-FFF2-40B4-BE49-F238E27FC236}">
                <a16:creationId xmlns:a16="http://schemas.microsoft.com/office/drawing/2014/main" id="{FB84DF60-555F-8073-BD23-FBA0CC4AB4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2B69EF-574E-2F4C-AD3E-20BE04CC027E}" type="slidenum">
              <a:rPr lang="es-ES" smtClean="0"/>
              <a:t>‹Nº›</a:t>
            </a:fld>
            <a:endParaRPr/>
          </a:p>
        </p:txBody>
      </p:sp>
    </p:spTree>
    <p:extLst>
      <p:ext uri="{BB962C8B-B14F-4D97-AF65-F5344CB8AC3E}">
        <p14:creationId xmlns:p14="http://schemas.microsoft.com/office/powerpoint/2010/main" val="2759211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EB5EF-CB95-8B45-B146-AD742A552C45}" type="datetimeFigureOut">
              <a:rPr lang="es-ES" smtClean="0"/>
              <a:t>17/03/2025</a:t>
            </a:fld>
            <a:endParaRP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AF34E-16A6-A34B-A279-1C18CB75E095}" type="slidenum">
              <a:rPr lang="es-ES" smtClean="0"/>
              <a:t>‹Nº›</a:t>
            </a:fld>
            <a:endParaRPr/>
          </a:p>
        </p:txBody>
      </p:sp>
    </p:spTree>
    <p:extLst>
      <p:ext uri="{BB962C8B-B14F-4D97-AF65-F5344CB8AC3E}">
        <p14:creationId xmlns:p14="http://schemas.microsoft.com/office/powerpoint/2010/main" val="100157491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1</a:t>
            </a:fld>
            <a:endParaRPr lang="es-ES"/>
          </a:p>
        </p:txBody>
      </p:sp>
    </p:spTree>
    <p:extLst>
      <p:ext uri="{BB962C8B-B14F-4D97-AF65-F5344CB8AC3E}">
        <p14:creationId xmlns:p14="http://schemas.microsoft.com/office/powerpoint/2010/main" val="3989087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10</a:t>
            </a:fld>
            <a:endParaRPr lang="es-ES"/>
          </a:p>
        </p:txBody>
      </p:sp>
    </p:spTree>
    <p:extLst>
      <p:ext uri="{BB962C8B-B14F-4D97-AF65-F5344CB8AC3E}">
        <p14:creationId xmlns:p14="http://schemas.microsoft.com/office/powerpoint/2010/main" val="1281658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11</a:t>
            </a:fld>
            <a:endParaRPr lang="es-ES"/>
          </a:p>
        </p:txBody>
      </p:sp>
    </p:spTree>
    <p:extLst>
      <p:ext uri="{BB962C8B-B14F-4D97-AF65-F5344CB8AC3E}">
        <p14:creationId xmlns:p14="http://schemas.microsoft.com/office/powerpoint/2010/main" val="1072444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12</a:t>
            </a:fld>
            <a:endParaRPr lang="es-ES"/>
          </a:p>
        </p:txBody>
      </p:sp>
    </p:spTree>
    <p:extLst>
      <p:ext uri="{BB962C8B-B14F-4D97-AF65-F5344CB8AC3E}">
        <p14:creationId xmlns:p14="http://schemas.microsoft.com/office/powerpoint/2010/main" val="3029651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13</a:t>
            </a:fld>
            <a:endParaRPr lang="es-ES"/>
          </a:p>
        </p:txBody>
      </p:sp>
    </p:spTree>
    <p:extLst>
      <p:ext uri="{BB962C8B-B14F-4D97-AF65-F5344CB8AC3E}">
        <p14:creationId xmlns:p14="http://schemas.microsoft.com/office/powerpoint/2010/main" val="2776025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14</a:t>
            </a:fld>
            <a:endParaRPr lang="es-ES"/>
          </a:p>
        </p:txBody>
      </p:sp>
    </p:spTree>
    <p:extLst>
      <p:ext uri="{BB962C8B-B14F-4D97-AF65-F5344CB8AC3E}">
        <p14:creationId xmlns:p14="http://schemas.microsoft.com/office/powerpoint/2010/main" val="946406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15</a:t>
            </a:fld>
            <a:endParaRPr lang="es-ES"/>
          </a:p>
        </p:txBody>
      </p:sp>
    </p:spTree>
    <p:extLst>
      <p:ext uri="{BB962C8B-B14F-4D97-AF65-F5344CB8AC3E}">
        <p14:creationId xmlns:p14="http://schemas.microsoft.com/office/powerpoint/2010/main" val="1222273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idx="10"/>
          </p:nvPr>
        </p:nvSpPr>
        <p:spPr/>
        <p:txBody>
          <a:bodyPr/>
          <a:lstStyle/>
          <a:p>
            <a:endParaRPr lang="de-DE"/>
          </a:p>
        </p:txBody>
      </p:sp>
      <p:sp>
        <p:nvSpPr>
          <p:cNvPr id="5" name="Marcador de pie de página 4"/>
          <p:cNvSpPr>
            <a:spLocks noGrp="1"/>
          </p:cNvSpPr>
          <p:nvPr>
            <p:ph type="ftr" sz="quarter" idx="11"/>
          </p:nvPr>
        </p:nvSpPr>
        <p:spPr/>
        <p:txBody>
          <a:bodyPr/>
          <a:lstStyle/>
          <a:p>
            <a:endParaRPr lang="de-DE"/>
          </a:p>
        </p:txBody>
      </p:sp>
      <p:sp>
        <p:nvSpPr>
          <p:cNvPr id="6" name="Marcador de número de diapositiva 5"/>
          <p:cNvSpPr>
            <a:spLocks noGrp="1"/>
          </p:cNvSpPr>
          <p:nvPr>
            <p:ph type="sldNum" sz="quarter" idx="12"/>
          </p:nvPr>
        </p:nvSpPr>
        <p:spPr/>
        <p:txBody>
          <a:bodyPr/>
          <a:lstStyle/>
          <a:p>
            <a:fld id="{2F967223-AFC9-419A-974D-4BB4787C1D31}" type="slidenum">
              <a:rPr lang="de-DE" smtClean="0"/>
              <a:t>16</a:t>
            </a:fld>
            <a:endParaRPr lang="de-DE"/>
          </a:p>
        </p:txBody>
      </p:sp>
    </p:spTree>
    <p:extLst>
      <p:ext uri="{BB962C8B-B14F-4D97-AF65-F5344CB8AC3E}">
        <p14:creationId xmlns:p14="http://schemas.microsoft.com/office/powerpoint/2010/main" val="473025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17</a:t>
            </a:fld>
            <a:endParaRPr lang="es-ES"/>
          </a:p>
        </p:txBody>
      </p:sp>
    </p:spTree>
    <p:extLst>
      <p:ext uri="{BB962C8B-B14F-4D97-AF65-F5344CB8AC3E}">
        <p14:creationId xmlns:p14="http://schemas.microsoft.com/office/powerpoint/2010/main" val="2751871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18</a:t>
            </a:fld>
            <a:endParaRPr lang="es-ES"/>
          </a:p>
        </p:txBody>
      </p:sp>
    </p:spTree>
    <p:extLst>
      <p:ext uri="{BB962C8B-B14F-4D97-AF65-F5344CB8AC3E}">
        <p14:creationId xmlns:p14="http://schemas.microsoft.com/office/powerpoint/2010/main" val="2991271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19</a:t>
            </a:fld>
            <a:endParaRPr lang="es-ES"/>
          </a:p>
        </p:txBody>
      </p:sp>
    </p:spTree>
    <p:extLst>
      <p:ext uri="{BB962C8B-B14F-4D97-AF65-F5344CB8AC3E}">
        <p14:creationId xmlns:p14="http://schemas.microsoft.com/office/powerpoint/2010/main" val="244090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2</a:t>
            </a:fld>
            <a:endParaRPr lang="es-ES"/>
          </a:p>
        </p:txBody>
      </p:sp>
    </p:spTree>
    <p:extLst>
      <p:ext uri="{BB962C8B-B14F-4D97-AF65-F5344CB8AC3E}">
        <p14:creationId xmlns:p14="http://schemas.microsoft.com/office/powerpoint/2010/main" val="2508033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20</a:t>
            </a:fld>
            <a:endParaRPr lang="es-ES"/>
          </a:p>
        </p:txBody>
      </p:sp>
    </p:spTree>
    <p:extLst>
      <p:ext uri="{BB962C8B-B14F-4D97-AF65-F5344CB8AC3E}">
        <p14:creationId xmlns:p14="http://schemas.microsoft.com/office/powerpoint/2010/main" val="4174329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21</a:t>
            </a:fld>
            <a:endParaRPr lang="es-ES"/>
          </a:p>
        </p:txBody>
      </p:sp>
    </p:spTree>
    <p:extLst>
      <p:ext uri="{BB962C8B-B14F-4D97-AF65-F5344CB8AC3E}">
        <p14:creationId xmlns:p14="http://schemas.microsoft.com/office/powerpoint/2010/main" val="2071809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22</a:t>
            </a:fld>
            <a:endParaRPr lang="es-ES"/>
          </a:p>
        </p:txBody>
      </p:sp>
    </p:spTree>
    <p:extLst>
      <p:ext uri="{BB962C8B-B14F-4D97-AF65-F5344CB8AC3E}">
        <p14:creationId xmlns:p14="http://schemas.microsoft.com/office/powerpoint/2010/main" val="3886813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23</a:t>
            </a:fld>
            <a:endParaRPr lang="es-ES"/>
          </a:p>
        </p:txBody>
      </p:sp>
    </p:spTree>
    <p:extLst>
      <p:ext uri="{BB962C8B-B14F-4D97-AF65-F5344CB8AC3E}">
        <p14:creationId xmlns:p14="http://schemas.microsoft.com/office/powerpoint/2010/main" val="2052228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24</a:t>
            </a:fld>
            <a:endParaRPr lang="es-ES"/>
          </a:p>
        </p:txBody>
      </p:sp>
    </p:spTree>
    <p:extLst>
      <p:ext uri="{BB962C8B-B14F-4D97-AF65-F5344CB8AC3E}">
        <p14:creationId xmlns:p14="http://schemas.microsoft.com/office/powerpoint/2010/main" val="2970383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25</a:t>
            </a:fld>
            <a:endParaRPr lang="es-ES"/>
          </a:p>
        </p:txBody>
      </p:sp>
    </p:spTree>
    <p:extLst>
      <p:ext uri="{BB962C8B-B14F-4D97-AF65-F5344CB8AC3E}">
        <p14:creationId xmlns:p14="http://schemas.microsoft.com/office/powerpoint/2010/main" val="1052937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3</a:t>
            </a:fld>
            <a:endParaRPr lang="es-ES"/>
          </a:p>
        </p:txBody>
      </p:sp>
    </p:spTree>
    <p:extLst>
      <p:ext uri="{BB962C8B-B14F-4D97-AF65-F5344CB8AC3E}">
        <p14:creationId xmlns:p14="http://schemas.microsoft.com/office/powerpoint/2010/main" val="105416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4</a:t>
            </a:fld>
            <a:endParaRPr lang="es-ES"/>
          </a:p>
        </p:txBody>
      </p:sp>
    </p:spTree>
    <p:extLst>
      <p:ext uri="{BB962C8B-B14F-4D97-AF65-F5344CB8AC3E}">
        <p14:creationId xmlns:p14="http://schemas.microsoft.com/office/powerpoint/2010/main" val="3716128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5</a:t>
            </a:fld>
            <a:endParaRPr lang="es-ES"/>
          </a:p>
        </p:txBody>
      </p:sp>
    </p:spTree>
    <p:extLst>
      <p:ext uri="{BB962C8B-B14F-4D97-AF65-F5344CB8AC3E}">
        <p14:creationId xmlns:p14="http://schemas.microsoft.com/office/powerpoint/2010/main" val="3056514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6</a:t>
            </a:fld>
            <a:endParaRPr lang="es-ES"/>
          </a:p>
        </p:txBody>
      </p:sp>
    </p:spTree>
    <p:extLst>
      <p:ext uri="{BB962C8B-B14F-4D97-AF65-F5344CB8AC3E}">
        <p14:creationId xmlns:p14="http://schemas.microsoft.com/office/powerpoint/2010/main" val="900688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7</a:t>
            </a:fld>
            <a:endParaRPr lang="es-ES"/>
          </a:p>
        </p:txBody>
      </p:sp>
    </p:spTree>
    <p:extLst>
      <p:ext uri="{BB962C8B-B14F-4D97-AF65-F5344CB8AC3E}">
        <p14:creationId xmlns:p14="http://schemas.microsoft.com/office/powerpoint/2010/main" val="2786780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8</a:t>
            </a:fld>
            <a:endParaRPr lang="es-ES"/>
          </a:p>
        </p:txBody>
      </p:sp>
    </p:spTree>
    <p:extLst>
      <p:ext uri="{BB962C8B-B14F-4D97-AF65-F5344CB8AC3E}">
        <p14:creationId xmlns:p14="http://schemas.microsoft.com/office/powerpoint/2010/main" val="1900791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p:nvPr>
        </p:nvSpPr>
        <p:spPr/>
        <p:txBody>
          <a:bodyPr/>
          <a:lstStyle/>
          <a:p>
            <a:endParaRPr lang="es-ES"/>
          </a:p>
        </p:txBody>
      </p:sp>
      <p:sp>
        <p:nvSpPr>
          <p:cNvPr id="5" name="Marcador de pie de página 4"/>
          <p:cNvSpPr>
            <a:spLocks noGrp="1"/>
          </p:cNvSpPr>
          <p:nvPr>
            <p:ph type="ftr" sz="quarter" idx="4"/>
          </p:nvPr>
        </p:nvSpPr>
        <p:spPr/>
        <p:txBody>
          <a:bodyPr/>
          <a:lstStyle/>
          <a:p>
            <a:endParaRPr lang="es-ES"/>
          </a:p>
        </p:txBody>
      </p:sp>
      <p:sp>
        <p:nvSpPr>
          <p:cNvPr id="6" name="Marcador de número de diapositiva 5"/>
          <p:cNvSpPr>
            <a:spLocks noGrp="1"/>
          </p:cNvSpPr>
          <p:nvPr>
            <p:ph type="sldNum" sz="quarter" idx="5"/>
          </p:nvPr>
        </p:nvSpPr>
        <p:spPr/>
        <p:txBody>
          <a:bodyPr/>
          <a:lstStyle/>
          <a:p>
            <a:fld id="{D03AF34E-16A6-A34B-A279-1C18CB75E095}" type="slidenum">
              <a:rPr lang="es-ES" smtClean="0"/>
              <a:t>9</a:t>
            </a:fld>
            <a:endParaRPr lang="es-ES"/>
          </a:p>
        </p:txBody>
      </p:sp>
    </p:spTree>
    <p:extLst>
      <p:ext uri="{BB962C8B-B14F-4D97-AF65-F5344CB8AC3E}">
        <p14:creationId xmlns:p14="http://schemas.microsoft.com/office/powerpoint/2010/main" val="481171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1.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4.png"/><Relationship Id="rId7"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2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chart" Target="../charts/chart1.xml"/><Relationship Id="rId4" Type="http://schemas.openxmlformats.org/officeDocument/2006/relationships/image" Target="../media/image1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4.png"/><Relationship Id="rId7"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11.emf"/><Relationship Id="rId9" Type="http://schemas.openxmlformats.org/officeDocument/2006/relationships/image" Target="../media/image26.emf"/></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14.png"/><Relationship Id="rId7" Type="http://schemas.openxmlformats.org/officeDocument/2006/relationships/image" Target="../media/image25.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11.emf"/><Relationship Id="rId9" Type="http://schemas.openxmlformats.org/officeDocument/2006/relationships/image" Target="../media/image27.jpe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14.png"/><Relationship Id="rId7" Type="http://schemas.openxmlformats.org/officeDocument/2006/relationships/image" Target="../media/image30.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11.emf"/><Relationship Id="rId9" Type="http://schemas.openxmlformats.org/officeDocument/2006/relationships/image" Target="../media/image32.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Blanca">
    <p:spTree>
      <p:nvGrpSpPr>
        <p:cNvPr id="1" name=""/>
        <p:cNvGrpSpPr/>
        <p:nvPr/>
      </p:nvGrpSpPr>
      <p:grpSpPr>
        <a:xfrm>
          <a:off x="0" y="0"/>
          <a:ext cx="0" cy="0"/>
          <a:chOff x="0" y="0"/>
          <a:chExt cx="0" cy="0"/>
        </a:xfrm>
      </p:grpSpPr>
      <p:pic>
        <p:nvPicPr>
          <p:cNvPr id="10" name="bjClassifierImageBottom">
            <a:extLst>
              <a:ext uri="{FF2B5EF4-FFF2-40B4-BE49-F238E27FC236}">
                <a16:creationId xmlns:a16="http://schemas.microsoft.com/office/drawing/2014/main" id="{D1C9A7B8-9777-1D1F-5A3E-1052DC13DE8B}"/>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42100"/>
            <a:ext cx="1409700" cy="152400"/>
          </a:xfrm>
          <a:prstGeom prst="rect">
            <a:avLst/>
          </a:prstGeom>
        </p:spPr>
      </p:pic>
      <p:pic>
        <p:nvPicPr>
          <p:cNvPr id="7" name="Imagen 6">
            <a:extLst>
              <a:ext uri="{FF2B5EF4-FFF2-40B4-BE49-F238E27FC236}">
                <a16:creationId xmlns:a16="http://schemas.microsoft.com/office/drawing/2014/main" id="{703BA20D-4DD9-5D87-DD7B-884C1B72855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Imagen 7">
            <a:extLst>
              <a:ext uri="{FF2B5EF4-FFF2-40B4-BE49-F238E27FC236}">
                <a16:creationId xmlns:a16="http://schemas.microsoft.com/office/drawing/2014/main" id="{B0D09F7A-AF76-5C82-3610-E6CBFDED59B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6238" y="1021753"/>
            <a:ext cx="1524294" cy="854871"/>
          </a:xfrm>
          <a:prstGeom prst="rect">
            <a:avLst/>
          </a:prstGeom>
        </p:spPr>
      </p:pic>
      <p:sp>
        <p:nvSpPr>
          <p:cNvPr id="3" name="Marcador de texto 2">
            <a:extLst>
              <a:ext uri="{FF2B5EF4-FFF2-40B4-BE49-F238E27FC236}">
                <a16:creationId xmlns:a16="http://schemas.microsoft.com/office/drawing/2014/main" id="{B5003FA6-C624-4F0C-204D-CCD4E29AA98A}"/>
              </a:ext>
            </a:extLst>
          </p:cNvPr>
          <p:cNvSpPr>
            <a:spLocks noGrp="1"/>
          </p:cNvSpPr>
          <p:nvPr>
            <p:ph type="body" sz="quarter" idx="13" hasCustomPrompt="1"/>
          </p:nvPr>
        </p:nvSpPr>
        <p:spPr>
          <a:xfrm>
            <a:off x="1065446" y="2952051"/>
            <a:ext cx="10042525" cy="718658"/>
          </a:xfrm>
          <a:ln>
            <a:noFill/>
          </a:ln>
        </p:spPr>
        <p:txBody>
          <a:bodyPr>
            <a:spAutoFit/>
          </a:bodyPr>
          <a:lstStyle>
            <a:lvl1pPr marL="0" indent="0">
              <a:buNone/>
              <a:defRPr sz="4400">
                <a:solidFill>
                  <a:srgbClr val="00548B"/>
                </a:solidFill>
                <a:latin typeface="APOLLO" panose="02000503000000020004" pitchFamily="2" charset="0"/>
              </a:defRPr>
            </a:lvl1pPr>
          </a:lstStyle>
          <a:p>
            <a:pPr lvl="0"/>
            <a:r>
              <a:rPr lang="es-ES" dirty="0"/>
              <a:t>Titulo </a:t>
            </a:r>
            <a:r>
              <a:rPr lang="es-ES" dirty="0" err="1"/>
              <a:t>Apollo</a:t>
            </a:r>
            <a:r>
              <a:rPr lang="es-ES" dirty="0"/>
              <a:t> 44pt</a:t>
            </a:r>
            <a:endParaRPr dirty="0"/>
          </a:p>
        </p:txBody>
      </p:sp>
      <p:sp>
        <p:nvSpPr>
          <p:cNvPr id="5" name="Marcador de texto 4">
            <a:extLst>
              <a:ext uri="{FF2B5EF4-FFF2-40B4-BE49-F238E27FC236}">
                <a16:creationId xmlns:a16="http://schemas.microsoft.com/office/drawing/2014/main" id="{46663994-0884-96A6-CB01-D49AD0A16DD1}"/>
              </a:ext>
            </a:extLst>
          </p:cNvPr>
          <p:cNvSpPr>
            <a:spLocks noGrp="1"/>
          </p:cNvSpPr>
          <p:nvPr>
            <p:ph type="body" sz="quarter" idx="14" hasCustomPrompt="1"/>
          </p:nvPr>
        </p:nvSpPr>
        <p:spPr>
          <a:xfrm>
            <a:off x="1065213" y="3649678"/>
            <a:ext cx="10042525" cy="477054"/>
          </a:xfrm>
        </p:spPr>
        <p:txBody>
          <a:bodyPr>
            <a:spAutoFit/>
          </a:bodyPr>
          <a:lstStyle>
            <a:lvl1pPr marL="0" indent="0">
              <a:lnSpc>
                <a:spcPct val="100000"/>
              </a:lnSpc>
              <a:buNone/>
              <a:defRPr sz="2500" b="0" i="0">
                <a:solidFill>
                  <a:srgbClr val="00548B"/>
                </a:solidFill>
                <a:latin typeface="Avenir Next LT Pro" panose="020B0504020202020204" pitchFamily="34" charset="0"/>
              </a:defRPr>
            </a:lvl1pPr>
          </a:lstStyle>
          <a:p>
            <a:pPr lvl="0"/>
            <a:r>
              <a:rPr lang="es-ES" dirty="0"/>
              <a:t>Subtitulo Avenir LT Pro 25pt</a:t>
            </a:r>
            <a:endParaRPr dirty="0"/>
          </a:p>
        </p:txBody>
      </p:sp>
      <p:sp>
        <p:nvSpPr>
          <p:cNvPr id="36" name="Marcador de texto 14">
            <a:extLst>
              <a:ext uri="{FF2B5EF4-FFF2-40B4-BE49-F238E27FC236}">
                <a16:creationId xmlns:a16="http://schemas.microsoft.com/office/drawing/2014/main" id="{24FF5143-9B77-9B0C-9C40-DE0710E26541}"/>
              </a:ext>
            </a:extLst>
          </p:cNvPr>
          <p:cNvSpPr>
            <a:spLocks noGrp="1"/>
          </p:cNvSpPr>
          <p:nvPr>
            <p:ph type="body" sz="quarter" idx="12" hasCustomPrompt="1"/>
          </p:nvPr>
        </p:nvSpPr>
        <p:spPr>
          <a:xfrm>
            <a:off x="1065791" y="5667198"/>
            <a:ext cx="7489811" cy="332207"/>
          </a:xfrm>
        </p:spPr>
        <p:txBody>
          <a:bodyPr lIns="90000">
            <a:spAutoFit/>
          </a:bodyPr>
          <a:lstStyle>
            <a:lvl1pPr marL="0" indent="0">
              <a:buNone/>
              <a:defRPr sz="1700" b="0" i="0">
                <a:solidFill>
                  <a:srgbClr val="00548B"/>
                </a:solidFill>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Fecha Avenir LT Pro 17pt</a:t>
            </a:r>
          </a:p>
        </p:txBody>
      </p:sp>
    </p:spTree>
    <p:extLst>
      <p:ext uri="{BB962C8B-B14F-4D97-AF65-F5344CB8AC3E}">
        <p14:creationId xmlns:p14="http://schemas.microsoft.com/office/powerpoint/2010/main" val="212572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pic>
        <p:nvPicPr>
          <p:cNvPr id="7" name="bjClassifierImageBottom">
            <a:extLst>
              <a:ext uri="{FF2B5EF4-FFF2-40B4-BE49-F238E27FC236}">
                <a16:creationId xmlns:a16="http://schemas.microsoft.com/office/drawing/2014/main" id="{C4965D84-85B7-7B2D-9F28-9B8D28C515B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42100"/>
            <a:ext cx="1409700" cy="152400"/>
          </a:xfrm>
          <a:prstGeom prst="rect">
            <a:avLst/>
          </a:prstGeom>
        </p:spPr>
      </p:pic>
      <p:pic>
        <p:nvPicPr>
          <p:cNvPr id="2" name="Imagen 1">
            <a:extLst>
              <a:ext uri="{FF2B5EF4-FFF2-40B4-BE49-F238E27FC236}">
                <a16:creationId xmlns:a16="http://schemas.microsoft.com/office/drawing/2014/main" id="{E3F5E8F8-9BE7-75EE-DCCA-44E269AE6A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63831"/>
          </a:xfrm>
          <a:prstGeom prst="rect">
            <a:avLst/>
          </a:prstGeom>
        </p:spPr>
      </p:pic>
      <p:sp>
        <p:nvSpPr>
          <p:cNvPr id="16" name="Marcador de texto 15">
            <a:extLst>
              <a:ext uri="{FF2B5EF4-FFF2-40B4-BE49-F238E27FC236}">
                <a16:creationId xmlns:a16="http://schemas.microsoft.com/office/drawing/2014/main" id="{E2EDFCA0-1CAE-B251-709C-5A311B2B446D}"/>
              </a:ext>
            </a:extLst>
          </p:cNvPr>
          <p:cNvSpPr>
            <a:spLocks noGrp="1"/>
          </p:cNvSpPr>
          <p:nvPr>
            <p:ph type="body" sz="quarter" idx="16" hasCustomPrompt="1"/>
          </p:nvPr>
        </p:nvSpPr>
        <p:spPr>
          <a:xfrm>
            <a:off x="883316" y="873901"/>
            <a:ext cx="5405438" cy="461665"/>
          </a:xfrm>
        </p:spPr>
        <p:txBody>
          <a:bodyPr>
            <a:spAutoFit/>
          </a:bodyPr>
          <a:lstStyle>
            <a:lvl1pPr marL="0" indent="0">
              <a:lnSpc>
                <a:spcPct val="100000"/>
              </a:lnSpc>
              <a:buNone/>
              <a:defRPr sz="2400">
                <a:solidFill>
                  <a:srgbClr val="00548B"/>
                </a:solidFill>
                <a:latin typeface="APOLLO" panose="02000503000000020004"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s-ES" dirty="0"/>
              <a:t>Índice con tipografía </a:t>
            </a:r>
            <a:r>
              <a:rPr lang="es-ES" dirty="0" err="1"/>
              <a:t>Apollo</a:t>
            </a:r>
            <a:r>
              <a:rPr lang="es-ES" dirty="0"/>
              <a:t> 24pt</a:t>
            </a:r>
          </a:p>
        </p:txBody>
      </p:sp>
      <p:sp>
        <p:nvSpPr>
          <p:cNvPr id="17" name="Marcador de texto 15">
            <a:extLst>
              <a:ext uri="{FF2B5EF4-FFF2-40B4-BE49-F238E27FC236}">
                <a16:creationId xmlns:a16="http://schemas.microsoft.com/office/drawing/2014/main" id="{FC07348A-DC9A-FF6C-6090-A2EFD4687F9B}"/>
              </a:ext>
            </a:extLst>
          </p:cNvPr>
          <p:cNvSpPr>
            <a:spLocks noGrp="1"/>
          </p:cNvSpPr>
          <p:nvPr>
            <p:ph type="body" sz="quarter" idx="17" hasCustomPrompt="1"/>
          </p:nvPr>
        </p:nvSpPr>
        <p:spPr>
          <a:xfrm>
            <a:off x="883316" y="2227305"/>
            <a:ext cx="5405438" cy="307777"/>
          </a:xfrm>
        </p:spPr>
        <p:txBody>
          <a:bodyPr>
            <a:spAutoFit/>
          </a:bodyPr>
          <a:lstStyle>
            <a:lvl1pPr marL="0" indent="0">
              <a:lnSpc>
                <a:spcPct val="100000"/>
              </a:lnSpc>
              <a:buNone/>
              <a:defRPr sz="1400" b="0" i="0">
                <a:solidFill>
                  <a:srgbClr val="00548B"/>
                </a:solidFill>
                <a:latin typeface="Avenir Next LT Pro" panose="020B0504020202020204" pitchFamily="34" charset="0"/>
              </a:defRPr>
            </a:lvl1pPr>
          </a:lstStyle>
          <a:p>
            <a:pPr lvl="0"/>
            <a:r>
              <a:rPr lang="es-ES" dirty="0"/>
              <a:t>Cuerpo del texto con tipografía Avenir LT Pro 14pt</a:t>
            </a:r>
          </a:p>
        </p:txBody>
      </p:sp>
      <p:sp>
        <p:nvSpPr>
          <p:cNvPr id="18" name="Marcador de texto 15">
            <a:extLst>
              <a:ext uri="{FF2B5EF4-FFF2-40B4-BE49-F238E27FC236}">
                <a16:creationId xmlns:a16="http://schemas.microsoft.com/office/drawing/2014/main" id="{D5EA29FC-8144-F1E3-DF1A-A4E2B1553A30}"/>
              </a:ext>
            </a:extLst>
          </p:cNvPr>
          <p:cNvSpPr>
            <a:spLocks noGrp="1"/>
          </p:cNvSpPr>
          <p:nvPr>
            <p:ph type="body" sz="quarter" idx="18" hasCustomPrompt="1"/>
          </p:nvPr>
        </p:nvSpPr>
        <p:spPr>
          <a:xfrm>
            <a:off x="883316" y="1919528"/>
            <a:ext cx="5405438" cy="307777"/>
          </a:xfrm>
        </p:spPr>
        <p:txBody>
          <a:bodyPr>
            <a:spAutoFit/>
          </a:bodyPr>
          <a:lstStyle>
            <a:lvl1pPr marL="0" indent="0">
              <a:lnSpc>
                <a:spcPct val="100000"/>
              </a:lnSpc>
              <a:buNone/>
              <a:defRPr sz="1400" b="1" i="0">
                <a:solidFill>
                  <a:srgbClr val="00548B"/>
                </a:solidFill>
                <a:latin typeface="Avenir Next LT Pro Demi" panose="020B0704020202020204" pitchFamily="34" charset="0"/>
              </a:defRPr>
            </a:lvl1pPr>
          </a:lstStyle>
          <a:p>
            <a:pPr lvl="0"/>
            <a:r>
              <a:rPr lang="es-ES" dirty="0"/>
              <a:t>Titulo con tipografía Avenir LT Pro Demi 14pt</a:t>
            </a:r>
          </a:p>
        </p:txBody>
      </p:sp>
      <p:sp>
        <p:nvSpPr>
          <p:cNvPr id="8" name="Marcador de texto 15">
            <a:extLst>
              <a:ext uri="{FF2B5EF4-FFF2-40B4-BE49-F238E27FC236}">
                <a16:creationId xmlns:a16="http://schemas.microsoft.com/office/drawing/2014/main" id="{62B46441-51C1-58B6-5753-9223D2C41148}"/>
              </a:ext>
            </a:extLst>
          </p:cNvPr>
          <p:cNvSpPr>
            <a:spLocks noGrp="1"/>
          </p:cNvSpPr>
          <p:nvPr>
            <p:ph type="body" sz="quarter" idx="19" hasCustomPrompt="1"/>
          </p:nvPr>
        </p:nvSpPr>
        <p:spPr>
          <a:xfrm>
            <a:off x="883316" y="3068818"/>
            <a:ext cx="5405438" cy="307777"/>
          </a:xfrm>
        </p:spPr>
        <p:txBody>
          <a:bodyPr>
            <a:spAutoFit/>
          </a:bodyPr>
          <a:lstStyle>
            <a:lvl1pPr marL="0" indent="0">
              <a:lnSpc>
                <a:spcPct val="100000"/>
              </a:lnSpc>
              <a:buNone/>
              <a:defRPr lang="es-ES" sz="1400" b="0" i="0" kern="1200" dirty="0">
                <a:solidFill>
                  <a:srgbClr val="00548B"/>
                </a:solidFill>
                <a:latin typeface="Avenir Next LT Pro" panose="020B0504020202020204" pitchFamily="34" charset="0"/>
                <a:ea typeface="+mn-ea"/>
                <a:cs typeface="+mn-cs"/>
              </a:defRPr>
            </a:lvl1pPr>
          </a:lstStyle>
          <a:p>
            <a:pPr marL="0" lvl="0" indent="0" algn="l" defTabSz="914400" rtl="0" eaLnBrk="1" latinLnBrk="0" hangingPunct="1">
              <a:lnSpc>
                <a:spcPct val="100000"/>
              </a:lnSpc>
              <a:spcBef>
                <a:spcPts val="1000"/>
              </a:spcBef>
              <a:buFont typeface="Arial" panose="020B0604020202020204" pitchFamily="34" charset="0"/>
              <a:buNone/>
            </a:pPr>
            <a:r>
              <a:rPr lang="es-ES" dirty="0"/>
              <a:t>Cuerpo del texto con tipografía Avenir LT Pro 14pt</a:t>
            </a:r>
          </a:p>
        </p:txBody>
      </p:sp>
      <p:sp>
        <p:nvSpPr>
          <p:cNvPr id="11" name="Marcador de texto 15">
            <a:extLst>
              <a:ext uri="{FF2B5EF4-FFF2-40B4-BE49-F238E27FC236}">
                <a16:creationId xmlns:a16="http://schemas.microsoft.com/office/drawing/2014/main" id="{4E34AD75-9862-FEFD-38DC-1958305B07E4}"/>
              </a:ext>
            </a:extLst>
          </p:cNvPr>
          <p:cNvSpPr>
            <a:spLocks noGrp="1"/>
          </p:cNvSpPr>
          <p:nvPr>
            <p:ph type="body" sz="quarter" idx="20" hasCustomPrompt="1"/>
          </p:nvPr>
        </p:nvSpPr>
        <p:spPr>
          <a:xfrm>
            <a:off x="883316" y="2761041"/>
            <a:ext cx="5405438" cy="307777"/>
          </a:xfrm>
        </p:spPr>
        <p:txBody>
          <a:bodyPr>
            <a:spAutoFit/>
          </a:bodyPr>
          <a:lstStyle>
            <a:lvl1pPr marL="0" indent="0">
              <a:lnSpc>
                <a:spcPct val="100000"/>
              </a:lnSpc>
              <a:buNone/>
              <a:defRPr sz="1400" b="1" i="0">
                <a:solidFill>
                  <a:srgbClr val="00548B"/>
                </a:solidFill>
                <a:latin typeface="Avenir Next LT Pro Demi" panose="020B0704020202020204" pitchFamily="34" charset="0"/>
              </a:defRPr>
            </a:lvl1pPr>
          </a:lstStyle>
          <a:p>
            <a:pPr lvl="0"/>
            <a:r>
              <a:rPr lang="es-ES" dirty="0"/>
              <a:t>Titulo con tipografía Avenir LT Pro Demi 14pt</a:t>
            </a:r>
          </a:p>
        </p:txBody>
      </p:sp>
      <p:sp>
        <p:nvSpPr>
          <p:cNvPr id="14" name="Marcador de texto 15">
            <a:extLst>
              <a:ext uri="{FF2B5EF4-FFF2-40B4-BE49-F238E27FC236}">
                <a16:creationId xmlns:a16="http://schemas.microsoft.com/office/drawing/2014/main" id="{10794BA0-97F4-8617-F4F3-4906AA6EEB61}"/>
              </a:ext>
            </a:extLst>
          </p:cNvPr>
          <p:cNvSpPr>
            <a:spLocks noGrp="1"/>
          </p:cNvSpPr>
          <p:nvPr>
            <p:ph type="body" sz="quarter" idx="21" hasCustomPrompt="1"/>
          </p:nvPr>
        </p:nvSpPr>
        <p:spPr>
          <a:xfrm>
            <a:off x="883316" y="3992149"/>
            <a:ext cx="5405438" cy="307777"/>
          </a:xfrm>
        </p:spPr>
        <p:txBody>
          <a:bodyPr>
            <a:spAutoFit/>
          </a:bodyPr>
          <a:lstStyle>
            <a:lvl1pPr marL="0" indent="0">
              <a:lnSpc>
                <a:spcPct val="100000"/>
              </a:lnSpc>
              <a:buNone/>
              <a:defRPr lang="es-ES" sz="1400" b="0" i="0" kern="1200" dirty="0">
                <a:solidFill>
                  <a:srgbClr val="00548B"/>
                </a:solidFill>
                <a:latin typeface="Avenir Next LT Pro" panose="020B0504020202020204" pitchFamily="34" charset="0"/>
                <a:ea typeface="+mn-ea"/>
                <a:cs typeface="+mn-cs"/>
              </a:defRPr>
            </a:lvl1pPr>
          </a:lstStyle>
          <a:p>
            <a:pPr marL="0" lvl="0" indent="0" algn="l" defTabSz="914400" rtl="0" eaLnBrk="1" latinLnBrk="0" hangingPunct="1">
              <a:lnSpc>
                <a:spcPct val="100000"/>
              </a:lnSpc>
              <a:spcBef>
                <a:spcPts val="1000"/>
              </a:spcBef>
              <a:buFont typeface="Arial" panose="020B0604020202020204" pitchFamily="34" charset="0"/>
              <a:buNone/>
            </a:pPr>
            <a:r>
              <a:rPr lang="es-ES" dirty="0"/>
              <a:t>Cuerpo del texto con tipografía Avenir LT Pro 14pt</a:t>
            </a:r>
          </a:p>
        </p:txBody>
      </p:sp>
      <p:sp>
        <p:nvSpPr>
          <p:cNvPr id="15" name="Marcador de texto 15">
            <a:extLst>
              <a:ext uri="{FF2B5EF4-FFF2-40B4-BE49-F238E27FC236}">
                <a16:creationId xmlns:a16="http://schemas.microsoft.com/office/drawing/2014/main" id="{2B85BA34-7D7F-13CD-4E9C-1FEF1B9C841B}"/>
              </a:ext>
            </a:extLst>
          </p:cNvPr>
          <p:cNvSpPr>
            <a:spLocks noGrp="1"/>
          </p:cNvSpPr>
          <p:nvPr>
            <p:ph type="body" sz="quarter" idx="22" hasCustomPrompt="1"/>
          </p:nvPr>
        </p:nvSpPr>
        <p:spPr>
          <a:xfrm>
            <a:off x="883316" y="3684372"/>
            <a:ext cx="5405438" cy="307777"/>
          </a:xfrm>
        </p:spPr>
        <p:txBody>
          <a:bodyPr>
            <a:spAutoFit/>
          </a:bodyPr>
          <a:lstStyle>
            <a:lvl1pPr marL="0" indent="0">
              <a:lnSpc>
                <a:spcPct val="100000"/>
              </a:lnSpc>
              <a:buNone/>
              <a:defRPr sz="1400" b="1" i="0">
                <a:solidFill>
                  <a:srgbClr val="00548B"/>
                </a:solidFill>
                <a:latin typeface="Avenir Next LT Pro Demi" panose="020B0704020202020204" pitchFamily="34" charset="0"/>
              </a:defRPr>
            </a:lvl1pPr>
          </a:lstStyle>
          <a:p>
            <a:pPr lvl="0"/>
            <a:r>
              <a:rPr lang="es-ES" dirty="0"/>
              <a:t>Titulo con tipografía Avenir LT Pro Demi 14pt</a:t>
            </a:r>
          </a:p>
        </p:txBody>
      </p:sp>
      <p:sp>
        <p:nvSpPr>
          <p:cNvPr id="19" name="Marcador de texto 15">
            <a:extLst>
              <a:ext uri="{FF2B5EF4-FFF2-40B4-BE49-F238E27FC236}">
                <a16:creationId xmlns:a16="http://schemas.microsoft.com/office/drawing/2014/main" id="{87B69797-6AD2-E9EC-24BA-B124CC1D11C1}"/>
              </a:ext>
            </a:extLst>
          </p:cNvPr>
          <p:cNvSpPr>
            <a:spLocks noGrp="1"/>
          </p:cNvSpPr>
          <p:nvPr>
            <p:ph type="body" sz="quarter" idx="23" hasCustomPrompt="1"/>
          </p:nvPr>
        </p:nvSpPr>
        <p:spPr>
          <a:xfrm>
            <a:off x="883316" y="4833662"/>
            <a:ext cx="5405438" cy="307777"/>
          </a:xfrm>
        </p:spPr>
        <p:txBody>
          <a:bodyPr>
            <a:spAutoFit/>
          </a:bodyPr>
          <a:lstStyle>
            <a:lvl1pPr marL="0" indent="0">
              <a:lnSpc>
                <a:spcPct val="100000"/>
              </a:lnSpc>
              <a:buNone/>
              <a:defRPr lang="es-ES" sz="1400" b="0" i="0" kern="1200" dirty="0">
                <a:solidFill>
                  <a:srgbClr val="00548B"/>
                </a:solidFill>
                <a:latin typeface="Avenir Next LT Pro" panose="020B0504020202020204" pitchFamily="34" charset="0"/>
                <a:ea typeface="+mn-ea"/>
                <a:cs typeface="+mn-cs"/>
              </a:defRPr>
            </a:lvl1pPr>
          </a:lstStyle>
          <a:p>
            <a:pPr marL="0" lvl="0" indent="0" algn="l" defTabSz="914400" rtl="0" eaLnBrk="1" latinLnBrk="0" hangingPunct="1">
              <a:lnSpc>
                <a:spcPct val="100000"/>
              </a:lnSpc>
              <a:spcBef>
                <a:spcPts val="1000"/>
              </a:spcBef>
              <a:buFont typeface="Arial" panose="020B0604020202020204" pitchFamily="34" charset="0"/>
              <a:buNone/>
            </a:pPr>
            <a:r>
              <a:rPr lang="es-ES" dirty="0"/>
              <a:t>Cuerpo del texto con tipografía Avenir LT Pro 14pt</a:t>
            </a:r>
          </a:p>
        </p:txBody>
      </p:sp>
      <p:sp>
        <p:nvSpPr>
          <p:cNvPr id="20" name="Marcador de texto 15">
            <a:extLst>
              <a:ext uri="{FF2B5EF4-FFF2-40B4-BE49-F238E27FC236}">
                <a16:creationId xmlns:a16="http://schemas.microsoft.com/office/drawing/2014/main" id="{324BBEEE-D63E-0E69-653F-1EEBD6479D95}"/>
              </a:ext>
            </a:extLst>
          </p:cNvPr>
          <p:cNvSpPr>
            <a:spLocks noGrp="1"/>
          </p:cNvSpPr>
          <p:nvPr>
            <p:ph type="body" sz="quarter" idx="24" hasCustomPrompt="1"/>
          </p:nvPr>
        </p:nvSpPr>
        <p:spPr>
          <a:xfrm>
            <a:off x="883316" y="4525885"/>
            <a:ext cx="5405438" cy="307777"/>
          </a:xfrm>
        </p:spPr>
        <p:txBody>
          <a:bodyPr>
            <a:spAutoFit/>
          </a:bodyPr>
          <a:lstStyle>
            <a:lvl1pPr marL="0" indent="0">
              <a:lnSpc>
                <a:spcPct val="100000"/>
              </a:lnSpc>
              <a:buNone/>
              <a:defRPr sz="1400" b="1" i="0">
                <a:solidFill>
                  <a:srgbClr val="00548B"/>
                </a:solidFill>
                <a:latin typeface="Avenir Next LT Pro Demi" panose="020B0704020202020204" pitchFamily="34" charset="0"/>
              </a:defRPr>
            </a:lvl1pPr>
          </a:lstStyle>
          <a:p>
            <a:pPr lvl="0"/>
            <a:r>
              <a:rPr lang="es-ES" dirty="0"/>
              <a:t>Titulo con tipografía Avenir LT Pro Demi 14pt</a:t>
            </a:r>
          </a:p>
        </p:txBody>
      </p:sp>
    </p:spTree>
    <p:extLst>
      <p:ext uri="{BB962C8B-B14F-4D97-AF65-F5344CB8AC3E}">
        <p14:creationId xmlns:p14="http://schemas.microsoft.com/office/powerpoint/2010/main" val="327168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de texto">
    <p:spTree>
      <p:nvGrpSpPr>
        <p:cNvPr id="1" name=""/>
        <p:cNvGrpSpPr/>
        <p:nvPr/>
      </p:nvGrpSpPr>
      <p:grpSpPr>
        <a:xfrm>
          <a:off x="0" y="0"/>
          <a:ext cx="0" cy="0"/>
          <a:chOff x="0" y="0"/>
          <a:chExt cx="0" cy="0"/>
        </a:xfrm>
      </p:grpSpPr>
      <p:pic>
        <p:nvPicPr>
          <p:cNvPr id="11" name="bjClassifierImageBottom">
            <a:extLst>
              <a:ext uri="{FF2B5EF4-FFF2-40B4-BE49-F238E27FC236}">
                <a16:creationId xmlns:a16="http://schemas.microsoft.com/office/drawing/2014/main" id="{9A6DA5D1-223B-51A2-FE83-D76F32445E6B}"/>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42100"/>
            <a:ext cx="1409700" cy="152400"/>
          </a:xfrm>
          <a:prstGeom prst="rect">
            <a:avLst/>
          </a:prstGeom>
        </p:spPr>
      </p:pic>
      <p:pic>
        <p:nvPicPr>
          <p:cNvPr id="6" name="Imagen 5">
            <a:extLst>
              <a:ext uri="{FF2B5EF4-FFF2-40B4-BE49-F238E27FC236}">
                <a16:creationId xmlns:a16="http://schemas.microsoft.com/office/drawing/2014/main" id="{720D5E26-2CA8-634C-9B29-820C7DA939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1291530"/>
          </a:xfrm>
          <a:prstGeom prst="rect">
            <a:avLst/>
          </a:prstGeom>
        </p:spPr>
      </p:pic>
      <p:pic>
        <p:nvPicPr>
          <p:cNvPr id="9" name="Imagen 8">
            <a:extLst>
              <a:ext uri="{FF2B5EF4-FFF2-40B4-BE49-F238E27FC236}">
                <a16:creationId xmlns:a16="http://schemas.microsoft.com/office/drawing/2014/main" id="{0EE3D2E5-53DA-BEA3-46FB-97887053267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77451" y="279478"/>
            <a:ext cx="820898" cy="284470"/>
          </a:xfrm>
          <a:prstGeom prst="rect">
            <a:avLst/>
          </a:prstGeom>
        </p:spPr>
      </p:pic>
      <p:sp>
        <p:nvSpPr>
          <p:cNvPr id="10" name="Rectángulo 9">
            <a:extLst>
              <a:ext uri="{FF2B5EF4-FFF2-40B4-BE49-F238E27FC236}">
                <a16:creationId xmlns:a16="http://schemas.microsoft.com/office/drawing/2014/main" id="{910246AA-3807-5515-BB4C-229CBBA619F3}"/>
              </a:ext>
            </a:extLst>
          </p:cNvPr>
          <p:cNvSpPr/>
          <p:nvPr userDrawn="1"/>
        </p:nvSpPr>
        <p:spPr>
          <a:xfrm>
            <a:off x="1" y="6646894"/>
            <a:ext cx="12192000" cy="228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sp>
        <p:nvSpPr>
          <p:cNvPr id="12" name="Marcador de número de diapositiva 39">
            <a:extLst>
              <a:ext uri="{FF2B5EF4-FFF2-40B4-BE49-F238E27FC236}">
                <a16:creationId xmlns:a16="http://schemas.microsoft.com/office/drawing/2014/main" id="{A1A90BA6-6617-950A-FCE3-DC69D6BA7A67}"/>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t>‹Nº›</a:t>
            </a:fld>
            <a:endParaRPr lang="es-ES" sz="800" dirty="0"/>
          </a:p>
        </p:txBody>
      </p:sp>
      <p:sp>
        <p:nvSpPr>
          <p:cNvPr id="3" name="Marcador de texto 2">
            <a:extLst>
              <a:ext uri="{FF2B5EF4-FFF2-40B4-BE49-F238E27FC236}">
                <a16:creationId xmlns:a16="http://schemas.microsoft.com/office/drawing/2014/main" id="{22DF2996-4BB3-71A2-AD5E-86DBA9DEE8AC}"/>
              </a:ext>
            </a:extLst>
          </p:cNvPr>
          <p:cNvSpPr>
            <a:spLocks noGrp="1"/>
          </p:cNvSpPr>
          <p:nvPr>
            <p:ph type="body" sz="quarter" idx="14" hasCustomPrompt="1"/>
          </p:nvPr>
        </p:nvSpPr>
        <p:spPr>
          <a:xfrm>
            <a:off x="221478" y="287474"/>
            <a:ext cx="7831413" cy="400110"/>
          </a:xfrm>
        </p:spPr>
        <p:txBody>
          <a:bodyPr>
            <a:spAutoFit/>
          </a:bodyPr>
          <a:lstStyle>
            <a:lvl1pPr marL="0" indent="0">
              <a:lnSpc>
                <a:spcPct val="100000"/>
              </a:lnSpc>
              <a:buNone/>
              <a:defRPr sz="2000">
                <a:solidFill>
                  <a:schemeClr val="bg1"/>
                </a:solidFill>
                <a:latin typeface="APOLLO" panose="02000503000000020004" pitchFamily="2" charset="0"/>
              </a:defRPr>
            </a:lvl1pPr>
          </a:lstStyle>
          <a:p>
            <a:pPr lvl="0"/>
            <a:r>
              <a:rPr lang="es-ES" dirty="0"/>
              <a:t>Titulo </a:t>
            </a:r>
            <a:r>
              <a:rPr lang="es-ES" dirty="0" err="1"/>
              <a:t>slide</a:t>
            </a:r>
            <a:r>
              <a:rPr lang="es-ES" dirty="0"/>
              <a:t> </a:t>
            </a:r>
            <a:r>
              <a:rPr lang="es-ES" dirty="0" err="1"/>
              <a:t>tipografia</a:t>
            </a:r>
            <a:r>
              <a:rPr lang="es-ES" dirty="0"/>
              <a:t> </a:t>
            </a:r>
            <a:r>
              <a:rPr lang="es-ES" dirty="0" err="1"/>
              <a:t>Apollo</a:t>
            </a:r>
            <a:r>
              <a:rPr lang="es-ES" dirty="0"/>
              <a:t> 20pt</a:t>
            </a:r>
            <a:endParaRPr dirty="0"/>
          </a:p>
        </p:txBody>
      </p:sp>
      <p:sp>
        <p:nvSpPr>
          <p:cNvPr id="5" name="Marcador de texto 4">
            <a:extLst>
              <a:ext uri="{FF2B5EF4-FFF2-40B4-BE49-F238E27FC236}">
                <a16:creationId xmlns:a16="http://schemas.microsoft.com/office/drawing/2014/main" id="{E2934B7D-C224-8748-733B-B98766D7382F}"/>
              </a:ext>
            </a:extLst>
          </p:cNvPr>
          <p:cNvSpPr>
            <a:spLocks noGrp="1"/>
          </p:cNvSpPr>
          <p:nvPr>
            <p:ph type="body" sz="quarter" idx="15" hasCustomPrompt="1"/>
          </p:nvPr>
        </p:nvSpPr>
        <p:spPr>
          <a:xfrm>
            <a:off x="221478" y="6675157"/>
            <a:ext cx="6440488" cy="203133"/>
          </a:xfrm>
        </p:spPr>
        <p:txBody>
          <a:bodyPr>
            <a:spAutoFit/>
          </a:bodyPr>
          <a:lstStyle>
            <a:lvl1pPr marL="0" indent="0">
              <a:buNone/>
              <a:defRPr sz="800" b="0" i="0">
                <a:solidFill>
                  <a:srgbClr val="00548B"/>
                </a:solidFill>
                <a:latin typeface="Avenir Next LT Pro" panose="020B0504020202020204" pitchFamily="34" charset="0"/>
              </a:defRPr>
            </a:lvl1pPr>
          </a:lstStyle>
          <a:p>
            <a:pPr lvl="0"/>
            <a:r>
              <a:rPr lang="es-ES" dirty="0"/>
              <a:t>Ejemplo texto para el titulo Avenir Next LT Pro  8pt</a:t>
            </a:r>
          </a:p>
        </p:txBody>
      </p:sp>
      <p:sp>
        <p:nvSpPr>
          <p:cNvPr id="16" name="Marcador de texto 15">
            <a:extLst>
              <a:ext uri="{FF2B5EF4-FFF2-40B4-BE49-F238E27FC236}">
                <a16:creationId xmlns:a16="http://schemas.microsoft.com/office/drawing/2014/main" id="{E2EDFCA0-1CAE-B251-709C-5A311B2B446D}"/>
              </a:ext>
            </a:extLst>
          </p:cNvPr>
          <p:cNvSpPr>
            <a:spLocks noGrp="1"/>
          </p:cNvSpPr>
          <p:nvPr>
            <p:ph type="body" sz="quarter" idx="16" hasCustomPrompt="1"/>
          </p:nvPr>
        </p:nvSpPr>
        <p:spPr>
          <a:xfrm>
            <a:off x="432742" y="1523257"/>
            <a:ext cx="5405438" cy="400110"/>
          </a:xfrm>
        </p:spPr>
        <p:txBody>
          <a:bodyPr>
            <a:spAutoFit/>
          </a:bodyPr>
          <a:lstStyle>
            <a:lvl1pPr marL="0" indent="0">
              <a:lnSpc>
                <a:spcPct val="100000"/>
              </a:lnSpc>
              <a:buNone/>
              <a:defRPr sz="2000">
                <a:solidFill>
                  <a:srgbClr val="00548B"/>
                </a:solidFill>
                <a:latin typeface="APOLLO" panose="02000503000000020004" pitchFamily="2" charset="0"/>
              </a:defRPr>
            </a:lvl1pPr>
          </a:lstStyle>
          <a:p>
            <a:pPr lvl="0"/>
            <a:r>
              <a:rPr lang="es-ES" dirty="0" err="1"/>
              <a:t>Titulos</a:t>
            </a:r>
            <a:r>
              <a:rPr lang="es-ES" dirty="0"/>
              <a:t> con tipografía </a:t>
            </a:r>
            <a:r>
              <a:rPr lang="es-ES" dirty="0" err="1"/>
              <a:t>Apollo</a:t>
            </a:r>
            <a:r>
              <a:rPr lang="es-ES" dirty="0"/>
              <a:t> 20pt</a:t>
            </a:r>
          </a:p>
        </p:txBody>
      </p:sp>
      <p:sp>
        <p:nvSpPr>
          <p:cNvPr id="18" name="Marcador de texto 15">
            <a:extLst>
              <a:ext uri="{FF2B5EF4-FFF2-40B4-BE49-F238E27FC236}">
                <a16:creationId xmlns:a16="http://schemas.microsoft.com/office/drawing/2014/main" id="{D5EA29FC-8144-F1E3-DF1A-A4E2B1553A30}"/>
              </a:ext>
            </a:extLst>
          </p:cNvPr>
          <p:cNvSpPr>
            <a:spLocks noGrp="1"/>
          </p:cNvSpPr>
          <p:nvPr>
            <p:ph type="body" sz="quarter" idx="18" hasCustomPrompt="1"/>
          </p:nvPr>
        </p:nvSpPr>
        <p:spPr>
          <a:xfrm>
            <a:off x="512255" y="2499240"/>
            <a:ext cx="5405438" cy="1077218"/>
          </a:xfrm>
        </p:spPr>
        <p:txBody>
          <a:bodyPr>
            <a:spAutoFit/>
          </a:bodyPr>
          <a:lstStyle>
            <a:lvl1pPr marL="0" indent="0">
              <a:lnSpc>
                <a:spcPct val="100000"/>
              </a:lnSpc>
              <a:buNone/>
              <a:defRPr sz="1600" b="0" i="0">
                <a:solidFill>
                  <a:srgbClr val="00548B"/>
                </a:solidFill>
                <a:latin typeface="Avenir Next LT Pro" panose="020B0504020202020204" pitchFamily="34" charset="0"/>
              </a:defRPr>
            </a:lvl1pPr>
          </a:lstStyle>
          <a:p>
            <a:pPr lvl="0"/>
            <a:r>
              <a:rPr lang="es-ES" dirty="0"/>
              <a:t>Cuerpo del texto con tipografía Avenir LT Pro 16pt Cuerpo del texto con tipografía Avenir LT Pro 16pt Cuerpo del texto con tipografía Avenir LT Pro 16pt Cuerpo del texto con tipografía Avenir LT Pro 16pt</a:t>
            </a:r>
          </a:p>
        </p:txBody>
      </p:sp>
    </p:spTree>
    <p:extLst>
      <p:ext uri="{BB962C8B-B14F-4D97-AF65-F5344CB8AC3E}">
        <p14:creationId xmlns:p14="http://schemas.microsoft.com/office/powerpoint/2010/main" val="262415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exto + cuadro destacado1">
    <p:spTree>
      <p:nvGrpSpPr>
        <p:cNvPr id="1" name=""/>
        <p:cNvGrpSpPr/>
        <p:nvPr/>
      </p:nvGrpSpPr>
      <p:grpSpPr>
        <a:xfrm>
          <a:off x="0" y="0"/>
          <a:ext cx="0" cy="0"/>
          <a:chOff x="0" y="0"/>
          <a:chExt cx="0" cy="0"/>
        </a:xfrm>
      </p:grpSpPr>
      <p:pic>
        <p:nvPicPr>
          <p:cNvPr id="28" name="bjClassifierImageBottom">
            <a:extLst>
              <a:ext uri="{FF2B5EF4-FFF2-40B4-BE49-F238E27FC236}">
                <a16:creationId xmlns:a16="http://schemas.microsoft.com/office/drawing/2014/main" id="{E3C9036C-1336-56BB-76B7-4D3DBB7BC36F}"/>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67500"/>
            <a:ext cx="1174750" cy="127000"/>
          </a:xfrm>
          <a:prstGeom prst="rect">
            <a:avLst/>
          </a:prstGeom>
        </p:spPr>
      </p:pic>
      <p:pic>
        <p:nvPicPr>
          <p:cNvPr id="6" name="Imagen 5">
            <a:extLst>
              <a:ext uri="{FF2B5EF4-FFF2-40B4-BE49-F238E27FC236}">
                <a16:creationId xmlns:a16="http://schemas.microsoft.com/office/drawing/2014/main" id="{720D5E26-2CA8-634C-9B29-820C7DA939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1291530"/>
          </a:xfrm>
          <a:prstGeom prst="rect">
            <a:avLst/>
          </a:prstGeom>
        </p:spPr>
      </p:pic>
      <p:pic>
        <p:nvPicPr>
          <p:cNvPr id="9" name="Imagen 8">
            <a:extLst>
              <a:ext uri="{FF2B5EF4-FFF2-40B4-BE49-F238E27FC236}">
                <a16:creationId xmlns:a16="http://schemas.microsoft.com/office/drawing/2014/main" id="{0EE3D2E5-53DA-BEA3-46FB-97887053267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77451" y="279478"/>
            <a:ext cx="820898" cy="284470"/>
          </a:xfrm>
          <a:prstGeom prst="rect">
            <a:avLst/>
          </a:prstGeom>
        </p:spPr>
      </p:pic>
      <p:sp>
        <p:nvSpPr>
          <p:cNvPr id="10" name="Rectángulo 9">
            <a:extLst>
              <a:ext uri="{FF2B5EF4-FFF2-40B4-BE49-F238E27FC236}">
                <a16:creationId xmlns:a16="http://schemas.microsoft.com/office/drawing/2014/main" id="{910246AA-3807-5515-BB4C-229CBBA619F3}"/>
              </a:ext>
            </a:extLst>
          </p:cNvPr>
          <p:cNvSpPr/>
          <p:nvPr userDrawn="1"/>
        </p:nvSpPr>
        <p:spPr>
          <a:xfrm>
            <a:off x="1" y="6646894"/>
            <a:ext cx="12192000" cy="228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s-ES" dirty="0">
              <a:latin typeface="Avenir Next LT Pro" panose="020B0504020202020204" pitchFamily="34" charset="0"/>
            </a:endParaRPr>
          </a:p>
        </p:txBody>
      </p:sp>
      <p:sp>
        <p:nvSpPr>
          <p:cNvPr id="12" name="Marcador de número de diapositiva 39">
            <a:extLst>
              <a:ext uri="{FF2B5EF4-FFF2-40B4-BE49-F238E27FC236}">
                <a16:creationId xmlns:a16="http://schemas.microsoft.com/office/drawing/2014/main" id="{A1A90BA6-6617-950A-FCE3-DC69D6BA7A67}"/>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t>‹Nº›</a:t>
            </a:fld>
            <a:endParaRPr lang="es-ES" sz="800" dirty="0"/>
          </a:p>
        </p:txBody>
      </p:sp>
      <p:sp>
        <p:nvSpPr>
          <p:cNvPr id="3" name="Marcador de texto 2">
            <a:extLst>
              <a:ext uri="{FF2B5EF4-FFF2-40B4-BE49-F238E27FC236}">
                <a16:creationId xmlns:a16="http://schemas.microsoft.com/office/drawing/2014/main" id="{22DF2996-4BB3-71A2-AD5E-86DBA9DEE8AC}"/>
              </a:ext>
            </a:extLst>
          </p:cNvPr>
          <p:cNvSpPr>
            <a:spLocks noGrp="1"/>
          </p:cNvSpPr>
          <p:nvPr>
            <p:ph type="body" sz="quarter" idx="14" hasCustomPrompt="1"/>
          </p:nvPr>
        </p:nvSpPr>
        <p:spPr>
          <a:xfrm>
            <a:off x="221478" y="287474"/>
            <a:ext cx="7831413" cy="400110"/>
          </a:xfrm>
        </p:spPr>
        <p:txBody>
          <a:bodyPr>
            <a:spAutoFit/>
          </a:bodyPr>
          <a:lstStyle>
            <a:lvl1pPr marL="0" indent="0">
              <a:lnSpc>
                <a:spcPct val="100000"/>
              </a:lnSpc>
              <a:buNone/>
              <a:defRPr sz="2000">
                <a:solidFill>
                  <a:schemeClr val="bg1"/>
                </a:solidFill>
                <a:latin typeface="APOLLO" panose="02000503000000020004" pitchFamily="2" charset="0"/>
              </a:defRPr>
            </a:lvl1pPr>
          </a:lstStyle>
          <a:p>
            <a:pPr lvl="0"/>
            <a:r>
              <a:rPr lang="es-ES" dirty="0"/>
              <a:t>Titulo </a:t>
            </a:r>
            <a:r>
              <a:rPr lang="es-ES" dirty="0" err="1"/>
              <a:t>slide</a:t>
            </a:r>
            <a:r>
              <a:rPr lang="es-ES" dirty="0"/>
              <a:t> </a:t>
            </a:r>
            <a:r>
              <a:rPr lang="es-ES" dirty="0" err="1"/>
              <a:t>tipografia</a:t>
            </a:r>
            <a:r>
              <a:rPr lang="es-ES" dirty="0"/>
              <a:t> </a:t>
            </a:r>
            <a:r>
              <a:rPr lang="es-ES" dirty="0" err="1"/>
              <a:t>Apollo</a:t>
            </a:r>
            <a:r>
              <a:rPr lang="es-ES" dirty="0"/>
              <a:t> 20pt</a:t>
            </a:r>
            <a:endParaRPr dirty="0"/>
          </a:p>
        </p:txBody>
      </p:sp>
      <p:sp>
        <p:nvSpPr>
          <p:cNvPr id="16" name="Marcador de texto 15">
            <a:extLst>
              <a:ext uri="{FF2B5EF4-FFF2-40B4-BE49-F238E27FC236}">
                <a16:creationId xmlns:a16="http://schemas.microsoft.com/office/drawing/2014/main" id="{E2EDFCA0-1CAE-B251-709C-5A311B2B446D}"/>
              </a:ext>
            </a:extLst>
          </p:cNvPr>
          <p:cNvSpPr>
            <a:spLocks noGrp="1"/>
          </p:cNvSpPr>
          <p:nvPr>
            <p:ph type="body" sz="quarter" idx="16" hasCustomPrompt="1"/>
          </p:nvPr>
        </p:nvSpPr>
        <p:spPr>
          <a:xfrm>
            <a:off x="432742" y="1523257"/>
            <a:ext cx="5405438" cy="707886"/>
          </a:xfrm>
        </p:spPr>
        <p:txBody>
          <a:bodyPr>
            <a:spAutoFit/>
          </a:bodyPr>
          <a:lstStyle>
            <a:lvl1pPr marL="0" indent="0">
              <a:lnSpc>
                <a:spcPct val="100000"/>
              </a:lnSpc>
              <a:buNone/>
              <a:defRPr sz="2000">
                <a:solidFill>
                  <a:srgbClr val="00548B"/>
                </a:solidFill>
                <a:latin typeface="APOLLO" panose="02000503000000020004"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s-ES" dirty="0"/>
              <a:t>Ejemplo uso de texto destacado con tipografía </a:t>
            </a:r>
            <a:r>
              <a:rPr lang="es-ES" dirty="0" err="1"/>
              <a:t>Apollo</a:t>
            </a:r>
            <a:r>
              <a:rPr lang="es-ES" dirty="0"/>
              <a:t> 20pt</a:t>
            </a:r>
          </a:p>
        </p:txBody>
      </p:sp>
      <p:sp>
        <p:nvSpPr>
          <p:cNvPr id="2" name="Rectángulo redondeado 1">
            <a:extLst>
              <a:ext uri="{FF2B5EF4-FFF2-40B4-BE49-F238E27FC236}">
                <a16:creationId xmlns:a16="http://schemas.microsoft.com/office/drawing/2014/main" id="{22A38C73-26CD-417F-B4B4-ACAD534A0AA8}"/>
              </a:ext>
            </a:extLst>
          </p:cNvPr>
          <p:cNvSpPr/>
          <p:nvPr userDrawn="1"/>
        </p:nvSpPr>
        <p:spPr>
          <a:xfrm>
            <a:off x="7170289" y="1986236"/>
            <a:ext cx="3683241" cy="3208987"/>
          </a:xfrm>
          <a:prstGeom prst="roundRect">
            <a:avLst>
              <a:gd name="adj" fmla="val 7018"/>
            </a:avLst>
          </a:prstGeom>
          <a:solidFill>
            <a:srgbClr val="FA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AF2D9"/>
              </a:solidFill>
              <a:latin typeface="Avenir Next LT Pro" panose="020B0504020202020204" pitchFamily="34" charset="0"/>
            </a:endParaRPr>
          </a:p>
        </p:txBody>
      </p:sp>
      <p:sp>
        <p:nvSpPr>
          <p:cNvPr id="7" name="Marcador de texto 6">
            <a:extLst>
              <a:ext uri="{FF2B5EF4-FFF2-40B4-BE49-F238E27FC236}">
                <a16:creationId xmlns:a16="http://schemas.microsoft.com/office/drawing/2014/main" id="{30B4A40E-5C70-FDAD-C4F3-88FBDAC8865B}"/>
              </a:ext>
            </a:extLst>
          </p:cNvPr>
          <p:cNvSpPr>
            <a:spLocks noGrp="1"/>
          </p:cNvSpPr>
          <p:nvPr>
            <p:ph type="body" sz="quarter" idx="18" hasCustomPrompt="1"/>
          </p:nvPr>
        </p:nvSpPr>
        <p:spPr>
          <a:xfrm>
            <a:off x="7375413" y="2235645"/>
            <a:ext cx="3221038" cy="483850"/>
          </a:xfrm>
        </p:spPr>
        <p:txBody>
          <a:bodyPr>
            <a:spAutoFit/>
          </a:bodyPr>
          <a:lstStyle>
            <a:lvl1pPr marL="0" indent="0">
              <a:buNone/>
              <a:defRPr sz="1400" b="1" i="0">
                <a:solidFill>
                  <a:srgbClr val="00548B"/>
                </a:solidFill>
                <a:latin typeface="Avenir Next LT Pro Demi" panose="020B0704020202020204" pitchFamily="34" charset="0"/>
              </a:defRPr>
            </a:lvl1pPr>
          </a:lstStyle>
          <a:p>
            <a:pPr lvl="0"/>
            <a:r>
              <a:rPr lang="es-ES" dirty="0"/>
              <a:t>Titulo destacado Avenir LT Pro Demi 14 pt</a:t>
            </a:r>
            <a:endParaRPr dirty="0"/>
          </a:p>
        </p:txBody>
      </p:sp>
      <p:sp>
        <p:nvSpPr>
          <p:cNvPr id="8" name="Marcador de texto 6">
            <a:extLst>
              <a:ext uri="{FF2B5EF4-FFF2-40B4-BE49-F238E27FC236}">
                <a16:creationId xmlns:a16="http://schemas.microsoft.com/office/drawing/2014/main" id="{EF91DF5C-8142-4C59-1611-DD3F3990826A}"/>
              </a:ext>
            </a:extLst>
          </p:cNvPr>
          <p:cNvSpPr>
            <a:spLocks noGrp="1"/>
          </p:cNvSpPr>
          <p:nvPr>
            <p:ph type="body" sz="quarter" idx="19" hasCustomPrompt="1"/>
          </p:nvPr>
        </p:nvSpPr>
        <p:spPr>
          <a:xfrm>
            <a:off x="7375413" y="2885001"/>
            <a:ext cx="3221038" cy="1754326"/>
          </a:xfrm>
        </p:spPr>
        <p:txBody>
          <a:bodyPr>
            <a:spAutoFit/>
          </a:bodyPr>
          <a:lstStyle>
            <a:lvl1pPr marL="0" indent="0">
              <a:buNone/>
              <a:defRPr sz="1200" b="0" i="0">
                <a:solidFill>
                  <a:srgbClr val="00548B"/>
                </a:solidFill>
                <a:latin typeface="Avenir Next LT Pro" panose="020B0504020202020204" pitchFamily="34" charset="0"/>
              </a:defRPr>
            </a:lvl1pPr>
          </a:lstStyle>
          <a:p>
            <a:pPr lvl="0"/>
            <a:r>
              <a:rPr lang="es-ES" dirty="0"/>
              <a:t>Texto con tipografía Avenir LT Pro 12 pt Texto con tipografía Avenir LT Pro 12 pt  Texto con tipografía Avenir LT Pro 12 pt Texto con tipografía Avenir LT Pro 12 pt Texto con tipografía Avenir LT Pro 12 pt Texto con tipografía Avenir LT Pro 12 pt Texto con tipografía Avenir LT Pro 12 pt  Texto con tipografía Avenir LT Pro 12 pt Texto con tipografía Avenir LT Pro 12 pt Texto con tipografía Avenir LT Pro 12 pt </a:t>
            </a:r>
            <a:endParaRPr dirty="0"/>
          </a:p>
        </p:txBody>
      </p:sp>
      <p:sp>
        <p:nvSpPr>
          <p:cNvPr id="4" name="Marcador de texto 4">
            <a:extLst>
              <a:ext uri="{FF2B5EF4-FFF2-40B4-BE49-F238E27FC236}">
                <a16:creationId xmlns:a16="http://schemas.microsoft.com/office/drawing/2014/main" id="{9A77A38C-E50C-7C2F-F3C9-A5272C271555}"/>
              </a:ext>
            </a:extLst>
          </p:cNvPr>
          <p:cNvSpPr>
            <a:spLocks noGrp="1"/>
          </p:cNvSpPr>
          <p:nvPr>
            <p:ph type="body" sz="quarter" idx="15" hasCustomPrompt="1"/>
          </p:nvPr>
        </p:nvSpPr>
        <p:spPr>
          <a:xfrm>
            <a:off x="221478" y="6675157"/>
            <a:ext cx="6440488" cy="203133"/>
          </a:xfrm>
        </p:spPr>
        <p:txBody>
          <a:bodyPr>
            <a:spAutoFit/>
          </a:bodyPr>
          <a:lstStyle>
            <a:lvl1pPr marL="0" indent="0">
              <a:buNone/>
              <a:defRPr sz="800" b="0" i="0">
                <a:solidFill>
                  <a:srgbClr val="00548B"/>
                </a:solidFill>
                <a:latin typeface="Avenir Next LT Pro" panose="020B0504020202020204" pitchFamily="34" charset="0"/>
              </a:defRPr>
            </a:lvl1pPr>
          </a:lstStyle>
          <a:p>
            <a:pPr lvl="0"/>
            <a:r>
              <a:rPr lang="es-ES" dirty="0"/>
              <a:t>Ejemplo texto para el titulo Avenir Next LT Pro  8pt</a:t>
            </a:r>
          </a:p>
        </p:txBody>
      </p:sp>
      <p:sp>
        <p:nvSpPr>
          <p:cNvPr id="27" name="Marcador de texto 15">
            <a:extLst>
              <a:ext uri="{FF2B5EF4-FFF2-40B4-BE49-F238E27FC236}">
                <a16:creationId xmlns:a16="http://schemas.microsoft.com/office/drawing/2014/main" id="{3850DED4-D164-4B6B-9EDA-ECF61AF18D64}"/>
              </a:ext>
            </a:extLst>
          </p:cNvPr>
          <p:cNvSpPr>
            <a:spLocks noGrp="1"/>
          </p:cNvSpPr>
          <p:nvPr>
            <p:ph type="body" sz="quarter" idx="20" hasCustomPrompt="1"/>
          </p:nvPr>
        </p:nvSpPr>
        <p:spPr>
          <a:xfrm>
            <a:off x="512255" y="2499240"/>
            <a:ext cx="5405438" cy="1077218"/>
          </a:xfrm>
        </p:spPr>
        <p:txBody>
          <a:bodyPr>
            <a:spAutoFit/>
          </a:bodyPr>
          <a:lstStyle>
            <a:lvl1pPr marL="0" indent="0">
              <a:lnSpc>
                <a:spcPct val="100000"/>
              </a:lnSpc>
              <a:buNone/>
              <a:defRPr sz="1600" b="0" i="0">
                <a:solidFill>
                  <a:srgbClr val="00548B"/>
                </a:solidFill>
                <a:latin typeface="Avenir Next LT Pro" panose="020B0504020202020204" pitchFamily="34" charset="0"/>
              </a:defRPr>
            </a:lvl1pPr>
          </a:lstStyle>
          <a:p>
            <a:pPr lvl="0"/>
            <a:r>
              <a:rPr lang="es-ES" dirty="0"/>
              <a:t>Cuerpo del texto con tipografía Avenir LT Pro 16pt Cuerpo del texto con tipografía Avenir LT Pro 16pt Cuerpo del texto con tipografía Avenir LT Pro 16pt Cuerpo del texto con tipografía Avenir LT Pro 16pt</a:t>
            </a:r>
          </a:p>
        </p:txBody>
      </p:sp>
    </p:spTree>
    <p:extLst>
      <p:ext uri="{BB962C8B-B14F-4D97-AF65-F5344CB8AC3E}">
        <p14:creationId xmlns:p14="http://schemas.microsoft.com/office/powerpoint/2010/main" val="537793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texto + cuadro destacado2">
    <p:spTree>
      <p:nvGrpSpPr>
        <p:cNvPr id="1" name=""/>
        <p:cNvGrpSpPr/>
        <p:nvPr/>
      </p:nvGrpSpPr>
      <p:grpSpPr>
        <a:xfrm>
          <a:off x="0" y="0"/>
          <a:ext cx="0" cy="0"/>
          <a:chOff x="0" y="0"/>
          <a:chExt cx="0" cy="0"/>
        </a:xfrm>
      </p:grpSpPr>
      <p:pic>
        <p:nvPicPr>
          <p:cNvPr id="20" name="bjClassifierImageBottom">
            <a:extLst>
              <a:ext uri="{FF2B5EF4-FFF2-40B4-BE49-F238E27FC236}">
                <a16:creationId xmlns:a16="http://schemas.microsoft.com/office/drawing/2014/main" id="{B47FCD99-0EFB-70D9-5EB2-CB3B63E0F187}"/>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67500"/>
            <a:ext cx="1174750" cy="127000"/>
          </a:xfrm>
          <a:prstGeom prst="rect">
            <a:avLst/>
          </a:prstGeom>
        </p:spPr>
      </p:pic>
      <p:pic>
        <p:nvPicPr>
          <p:cNvPr id="6" name="Imagen 5">
            <a:extLst>
              <a:ext uri="{FF2B5EF4-FFF2-40B4-BE49-F238E27FC236}">
                <a16:creationId xmlns:a16="http://schemas.microsoft.com/office/drawing/2014/main" id="{720D5E26-2CA8-634C-9B29-820C7DA939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1291530"/>
          </a:xfrm>
          <a:prstGeom prst="rect">
            <a:avLst/>
          </a:prstGeom>
        </p:spPr>
      </p:pic>
      <p:pic>
        <p:nvPicPr>
          <p:cNvPr id="9" name="Imagen 8">
            <a:extLst>
              <a:ext uri="{FF2B5EF4-FFF2-40B4-BE49-F238E27FC236}">
                <a16:creationId xmlns:a16="http://schemas.microsoft.com/office/drawing/2014/main" id="{0EE3D2E5-53DA-BEA3-46FB-97887053267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77451" y="279478"/>
            <a:ext cx="820898" cy="284470"/>
          </a:xfrm>
          <a:prstGeom prst="rect">
            <a:avLst/>
          </a:prstGeom>
        </p:spPr>
      </p:pic>
      <p:sp>
        <p:nvSpPr>
          <p:cNvPr id="10" name="Rectángulo 9">
            <a:extLst>
              <a:ext uri="{FF2B5EF4-FFF2-40B4-BE49-F238E27FC236}">
                <a16:creationId xmlns:a16="http://schemas.microsoft.com/office/drawing/2014/main" id="{910246AA-3807-5515-BB4C-229CBBA619F3}"/>
              </a:ext>
            </a:extLst>
          </p:cNvPr>
          <p:cNvSpPr/>
          <p:nvPr userDrawn="1"/>
        </p:nvSpPr>
        <p:spPr>
          <a:xfrm>
            <a:off x="1" y="6646894"/>
            <a:ext cx="12192000" cy="228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sp>
        <p:nvSpPr>
          <p:cNvPr id="12" name="Marcador de número de diapositiva 39">
            <a:extLst>
              <a:ext uri="{FF2B5EF4-FFF2-40B4-BE49-F238E27FC236}">
                <a16:creationId xmlns:a16="http://schemas.microsoft.com/office/drawing/2014/main" id="{A1A90BA6-6617-950A-FCE3-DC69D6BA7A67}"/>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t>‹Nº›</a:t>
            </a:fld>
            <a:endParaRPr lang="es-ES" sz="800" dirty="0"/>
          </a:p>
        </p:txBody>
      </p:sp>
      <p:sp>
        <p:nvSpPr>
          <p:cNvPr id="3" name="Marcador de texto 2">
            <a:extLst>
              <a:ext uri="{FF2B5EF4-FFF2-40B4-BE49-F238E27FC236}">
                <a16:creationId xmlns:a16="http://schemas.microsoft.com/office/drawing/2014/main" id="{22DF2996-4BB3-71A2-AD5E-86DBA9DEE8AC}"/>
              </a:ext>
            </a:extLst>
          </p:cNvPr>
          <p:cNvSpPr>
            <a:spLocks noGrp="1"/>
          </p:cNvSpPr>
          <p:nvPr>
            <p:ph type="body" sz="quarter" idx="14" hasCustomPrompt="1"/>
          </p:nvPr>
        </p:nvSpPr>
        <p:spPr>
          <a:xfrm>
            <a:off x="221478" y="287474"/>
            <a:ext cx="7831413" cy="400110"/>
          </a:xfrm>
        </p:spPr>
        <p:txBody>
          <a:bodyPr>
            <a:spAutoFit/>
          </a:bodyPr>
          <a:lstStyle>
            <a:lvl1pPr marL="0" indent="0">
              <a:lnSpc>
                <a:spcPct val="100000"/>
              </a:lnSpc>
              <a:buNone/>
              <a:defRPr sz="2000">
                <a:solidFill>
                  <a:schemeClr val="bg1"/>
                </a:solidFill>
                <a:latin typeface="APOLLO" panose="02000503000000020004" pitchFamily="2" charset="0"/>
              </a:defRPr>
            </a:lvl1pPr>
          </a:lstStyle>
          <a:p>
            <a:pPr lvl="0"/>
            <a:r>
              <a:rPr lang="es-ES" dirty="0"/>
              <a:t>Titulo </a:t>
            </a:r>
            <a:r>
              <a:rPr lang="es-ES" dirty="0" err="1"/>
              <a:t>slide</a:t>
            </a:r>
            <a:r>
              <a:rPr lang="es-ES" dirty="0"/>
              <a:t> </a:t>
            </a:r>
            <a:r>
              <a:rPr lang="es-ES" dirty="0" err="1"/>
              <a:t>tipografia</a:t>
            </a:r>
            <a:r>
              <a:rPr lang="es-ES" dirty="0"/>
              <a:t> </a:t>
            </a:r>
            <a:r>
              <a:rPr lang="es-ES" dirty="0" err="1"/>
              <a:t>Apollo</a:t>
            </a:r>
            <a:r>
              <a:rPr lang="es-ES" dirty="0"/>
              <a:t> 20pt</a:t>
            </a:r>
            <a:endParaRPr dirty="0"/>
          </a:p>
        </p:txBody>
      </p:sp>
      <p:sp>
        <p:nvSpPr>
          <p:cNvPr id="16" name="Marcador de texto 15">
            <a:extLst>
              <a:ext uri="{FF2B5EF4-FFF2-40B4-BE49-F238E27FC236}">
                <a16:creationId xmlns:a16="http://schemas.microsoft.com/office/drawing/2014/main" id="{E2EDFCA0-1CAE-B251-709C-5A311B2B446D}"/>
              </a:ext>
            </a:extLst>
          </p:cNvPr>
          <p:cNvSpPr>
            <a:spLocks noGrp="1"/>
          </p:cNvSpPr>
          <p:nvPr>
            <p:ph type="body" sz="quarter" idx="16" hasCustomPrompt="1"/>
          </p:nvPr>
        </p:nvSpPr>
        <p:spPr>
          <a:xfrm>
            <a:off x="432742" y="1523257"/>
            <a:ext cx="5405438" cy="707886"/>
          </a:xfrm>
        </p:spPr>
        <p:txBody>
          <a:bodyPr>
            <a:spAutoFit/>
          </a:bodyPr>
          <a:lstStyle>
            <a:lvl1pPr marL="0" indent="0">
              <a:lnSpc>
                <a:spcPct val="100000"/>
              </a:lnSpc>
              <a:buNone/>
              <a:defRPr sz="2000">
                <a:solidFill>
                  <a:srgbClr val="00548B"/>
                </a:solidFill>
                <a:latin typeface="APOLLO" panose="02000503000000020004" pitchFamily="2"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s-ES" dirty="0"/>
              <a:t>Ejemplo texto destacado con imagen con tipografía </a:t>
            </a:r>
            <a:r>
              <a:rPr lang="es-ES" dirty="0" err="1"/>
              <a:t>Apollo</a:t>
            </a:r>
            <a:r>
              <a:rPr lang="es-ES" dirty="0"/>
              <a:t> 20pt</a:t>
            </a:r>
          </a:p>
        </p:txBody>
      </p:sp>
      <p:sp>
        <p:nvSpPr>
          <p:cNvPr id="2" name="Rectángulo redondeado 1">
            <a:extLst>
              <a:ext uri="{FF2B5EF4-FFF2-40B4-BE49-F238E27FC236}">
                <a16:creationId xmlns:a16="http://schemas.microsoft.com/office/drawing/2014/main" id="{22A38C73-26CD-417F-B4B4-ACAD534A0AA8}"/>
              </a:ext>
            </a:extLst>
          </p:cNvPr>
          <p:cNvSpPr/>
          <p:nvPr userDrawn="1"/>
        </p:nvSpPr>
        <p:spPr>
          <a:xfrm>
            <a:off x="7170289" y="1523257"/>
            <a:ext cx="3683241" cy="3903694"/>
          </a:xfrm>
          <a:prstGeom prst="roundRect">
            <a:avLst>
              <a:gd name="adj" fmla="val 7018"/>
            </a:avLst>
          </a:prstGeom>
          <a:solidFill>
            <a:srgbClr val="FA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AF2D9"/>
              </a:solidFill>
              <a:latin typeface="Avenir Next LT Pro" panose="020B0504020202020204" pitchFamily="34" charset="0"/>
            </a:endParaRPr>
          </a:p>
        </p:txBody>
      </p:sp>
      <p:sp>
        <p:nvSpPr>
          <p:cNvPr id="7" name="Marcador de texto 6">
            <a:extLst>
              <a:ext uri="{FF2B5EF4-FFF2-40B4-BE49-F238E27FC236}">
                <a16:creationId xmlns:a16="http://schemas.microsoft.com/office/drawing/2014/main" id="{30B4A40E-5C70-FDAD-C4F3-88FBDAC8865B}"/>
              </a:ext>
            </a:extLst>
          </p:cNvPr>
          <p:cNvSpPr>
            <a:spLocks noGrp="1"/>
          </p:cNvSpPr>
          <p:nvPr>
            <p:ph type="body" sz="quarter" idx="18" hasCustomPrompt="1"/>
          </p:nvPr>
        </p:nvSpPr>
        <p:spPr>
          <a:xfrm>
            <a:off x="7375413" y="3061140"/>
            <a:ext cx="3221038" cy="483850"/>
          </a:xfrm>
        </p:spPr>
        <p:txBody>
          <a:bodyPr>
            <a:spAutoFit/>
          </a:bodyPr>
          <a:lstStyle>
            <a:lvl1pPr marL="0" indent="0">
              <a:buNone/>
              <a:defRPr sz="1400" b="1" i="0">
                <a:solidFill>
                  <a:srgbClr val="00548B"/>
                </a:solidFill>
                <a:latin typeface="Avenir Next LT Pro Demi" panose="020B0704020202020204" pitchFamily="34" charset="0"/>
              </a:defRPr>
            </a:lvl1pPr>
          </a:lstStyle>
          <a:p>
            <a:pPr lvl="0"/>
            <a:r>
              <a:rPr lang="es-ES" dirty="0"/>
              <a:t>Titulo destacado Avenir LT Pro Demi 14 pt</a:t>
            </a:r>
            <a:endParaRPr dirty="0"/>
          </a:p>
        </p:txBody>
      </p:sp>
      <p:sp>
        <p:nvSpPr>
          <p:cNvPr id="8" name="Marcador de texto 6">
            <a:extLst>
              <a:ext uri="{FF2B5EF4-FFF2-40B4-BE49-F238E27FC236}">
                <a16:creationId xmlns:a16="http://schemas.microsoft.com/office/drawing/2014/main" id="{EF91DF5C-8142-4C59-1611-DD3F3990826A}"/>
              </a:ext>
            </a:extLst>
          </p:cNvPr>
          <p:cNvSpPr>
            <a:spLocks noGrp="1"/>
          </p:cNvSpPr>
          <p:nvPr>
            <p:ph type="body" sz="quarter" idx="19" hasCustomPrompt="1"/>
          </p:nvPr>
        </p:nvSpPr>
        <p:spPr>
          <a:xfrm>
            <a:off x="7375413" y="3710496"/>
            <a:ext cx="3221038" cy="1421928"/>
          </a:xfrm>
        </p:spPr>
        <p:txBody>
          <a:bodyPr>
            <a:spAutoFit/>
          </a:bodyPr>
          <a:lstStyle>
            <a:lvl1pPr marL="0" indent="0">
              <a:buNone/>
              <a:defRPr sz="1200" b="0" i="0">
                <a:solidFill>
                  <a:srgbClr val="00548B"/>
                </a:solidFill>
                <a:latin typeface="Avenir Next LT Pro" panose="020B0504020202020204" pitchFamily="34" charset="0"/>
              </a:defRPr>
            </a:lvl1pPr>
          </a:lstStyle>
          <a:p>
            <a:pPr lvl="0"/>
            <a:r>
              <a:rPr lang="es-ES" dirty="0"/>
              <a:t>Texto con tipografía Avenir LT Pro 12 pt Texto con tipografía Avenir LT Pro 12 pt Texto con tipografía Avenir LT Pro 12 pt Texto con tipografía Avenir LT Pro 12 pt Texto con tipografía Avenir LT Pro 12 pt Texto con tipografía Avenir LT Pro 12 pt Texto con tipografía Avenir LT Pro 12 pt Texto con tipografía Avenir LT Pro 12 pt</a:t>
            </a:r>
            <a:endParaRPr dirty="0"/>
          </a:p>
        </p:txBody>
      </p:sp>
      <p:sp>
        <p:nvSpPr>
          <p:cNvPr id="13" name="Marcador de posición de imagen 12">
            <a:extLst>
              <a:ext uri="{FF2B5EF4-FFF2-40B4-BE49-F238E27FC236}">
                <a16:creationId xmlns:a16="http://schemas.microsoft.com/office/drawing/2014/main" id="{3B63E2B6-F045-30B5-8D57-FC57A530381B}"/>
              </a:ext>
            </a:extLst>
          </p:cNvPr>
          <p:cNvSpPr>
            <a:spLocks noGrp="1"/>
          </p:cNvSpPr>
          <p:nvPr>
            <p:ph type="pic" sz="quarter" idx="20"/>
          </p:nvPr>
        </p:nvSpPr>
        <p:spPr>
          <a:xfrm>
            <a:off x="7375413" y="1660729"/>
            <a:ext cx="1677988" cy="1231900"/>
          </a:xfrm>
        </p:spPr>
        <p:txBody>
          <a:bodyPr>
            <a:normAutofit/>
          </a:bodyPr>
          <a:lstStyle>
            <a:lvl1pPr marL="0" indent="0">
              <a:buNone/>
              <a:defRPr sz="1200" b="0" i="0">
                <a:solidFill>
                  <a:srgbClr val="00548B"/>
                </a:solidFill>
                <a:latin typeface="Avenir Next LT Pro" panose="020B0504020202020204" pitchFamily="34" charset="0"/>
              </a:defRPr>
            </a:lvl1pPr>
          </a:lstStyle>
          <a:p>
            <a:endParaRPr dirty="0"/>
          </a:p>
        </p:txBody>
      </p:sp>
      <p:sp>
        <p:nvSpPr>
          <p:cNvPr id="4" name="Marcador de texto 4">
            <a:extLst>
              <a:ext uri="{FF2B5EF4-FFF2-40B4-BE49-F238E27FC236}">
                <a16:creationId xmlns:a16="http://schemas.microsoft.com/office/drawing/2014/main" id="{79A5D26A-ACE7-38B4-F251-BF3A37B1CC3E}"/>
              </a:ext>
            </a:extLst>
          </p:cNvPr>
          <p:cNvSpPr>
            <a:spLocks noGrp="1"/>
          </p:cNvSpPr>
          <p:nvPr>
            <p:ph type="body" sz="quarter" idx="15" hasCustomPrompt="1"/>
          </p:nvPr>
        </p:nvSpPr>
        <p:spPr>
          <a:xfrm>
            <a:off x="221478" y="6675157"/>
            <a:ext cx="6440488" cy="203133"/>
          </a:xfrm>
        </p:spPr>
        <p:txBody>
          <a:bodyPr>
            <a:spAutoFit/>
          </a:bodyPr>
          <a:lstStyle>
            <a:lvl1pPr marL="0" indent="0">
              <a:buNone/>
              <a:defRPr sz="800" b="0" i="0">
                <a:solidFill>
                  <a:srgbClr val="00548B"/>
                </a:solidFill>
                <a:latin typeface="Avenir Next LT Pro" panose="020B0504020202020204" pitchFamily="34" charset="0"/>
              </a:defRPr>
            </a:lvl1pPr>
          </a:lstStyle>
          <a:p>
            <a:pPr lvl="0"/>
            <a:r>
              <a:rPr lang="es-ES" dirty="0"/>
              <a:t>Ejemplo texto para el titulo Avenir Next LT Pro  8pt</a:t>
            </a:r>
          </a:p>
        </p:txBody>
      </p:sp>
      <p:sp>
        <p:nvSpPr>
          <p:cNvPr id="29" name="Marcador de texto 15">
            <a:extLst>
              <a:ext uri="{FF2B5EF4-FFF2-40B4-BE49-F238E27FC236}">
                <a16:creationId xmlns:a16="http://schemas.microsoft.com/office/drawing/2014/main" id="{DB6BB2E9-C0DF-C5CD-A41F-DF81EF427D8E}"/>
              </a:ext>
            </a:extLst>
          </p:cNvPr>
          <p:cNvSpPr>
            <a:spLocks noGrp="1"/>
          </p:cNvSpPr>
          <p:nvPr>
            <p:ph type="body" sz="quarter" idx="21" hasCustomPrompt="1"/>
          </p:nvPr>
        </p:nvSpPr>
        <p:spPr>
          <a:xfrm>
            <a:off x="512255" y="2499240"/>
            <a:ext cx="5405438" cy="1077218"/>
          </a:xfrm>
        </p:spPr>
        <p:txBody>
          <a:bodyPr>
            <a:spAutoFit/>
          </a:bodyPr>
          <a:lstStyle>
            <a:lvl1pPr marL="0" indent="0">
              <a:lnSpc>
                <a:spcPct val="100000"/>
              </a:lnSpc>
              <a:buNone/>
              <a:defRPr sz="1600" b="0" i="0">
                <a:solidFill>
                  <a:srgbClr val="00548B"/>
                </a:solidFill>
                <a:latin typeface="Avenir Next LT Pro" panose="020B0504020202020204" pitchFamily="34" charset="0"/>
              </a:defRPr>
            </a:lvl1pPr>
          </a:lstStyle>
          <a:p>
            <a:pPr lvl="0"/>
            <a:r>
              <a:rPr lang="es-ES" dirty="0"/>
              <a:t>Cuerpo del texto con tipografía Avenir LT Pro 16pt Cuerpo del texto con tipografía Avenir LT Pro 16pt Cuerpo del texto con tipografía Avenir LT Pro 16pt Cuerpo del texto con tipografía Avenir LT Pro 16pt</a:t>
            </a:r>
          </a:p>
        </p:txBody>
      </p:sp>
    </p:spTree>
    <p:extLst>
      <p:ext uri="{BB962C8B-B14F-4D97-AF65-F5344CB8AC3E}">
        <p14:creationId xmlns:p14="http://schemas.microsoft.com/office/powerpoint/2010/main" val="1974315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texto + foto / Ilustración">
    <p:spTree>
      <p:nvGrpSpPr>
        <p:cNvPr id="1" name=""/>
        <p:cNvGrpSpPr/>
        <p:nvPr/>
      </p:nvGrpSpPr>
      <p:grpSpPr>
        <a:xfrm>
          <a:off x="0" y="0"/>
          <a:ext cx="0" cy="0"/>
          <a:chOff x="0" y="0"/>
          <a:chExt cx="0" cy="0"/>
        </a:xfrm>
      </p:grpSpPr>
      <p:pic>
        <p:nvPicPr>
          <p:cNvPr id="17" name="bjClassifierImageBottom">
            <a:extLst>
              <a:ext uri="{FF2B5EF4-FFF2-40B4-BE49-F238E27FC236}">
                <a16:creationId xmlns:a16="http://schemas.microsoft.com/office/drawing/2014/main" id="{5814E45D-46CF-994A-662B-0A56D4ED3A08}"/>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67500"/>
            <a:ext cx="1174750" cy="127000"/>
          </a:xfrm>
          <a:prstGeom prst="rect">
            <a:avLst/>
          </a:prstGeom>
        </p:spPr>
      </p:pic>
      <p:pic>
        <p:nvPicPr>
          <p:cNvPr id="6" name="Imagen 5">
            <a:extLst>
              <a:ext uri="{FF2B5EF4-FFF2-40B4-BE49-F238E27FC236}">
                <a16:creationId xmlns:a16="http://schemas.microsoft.com/office/drawing/2014/main" id="{720D5E26-2CA8-634C-9B29-820C7DA939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1291530"/>
          </a:xfrm>
          <a:prstGeom prst="rect">
            <a:avLst/>
          </a:prstGeom>
        </p:spPr>
      </p:pic>
      <p:pic>
        <p:nvPicPr>
          <p:cNvPr id="9" name="Imagen 8">
            <a:extLst>
              <a:ext uri="{FF2B5EF4-FFF2-40B4-BE49-F238E27FC236}">
                <a16:creationId xmlns:a16="http://schemas.microsoft.com/office/drawing/2014/main" id="{0EE3D2E5-53DA-BEA3-46FB-97887053267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77451" y="279478"/>
            <a:ext cx="820898" cy="284470"/>
          </a:xfrm>
          <a:prstGeom prst="rect">
            <a:avLst/>
          </a:prstGeom>
        </p:spPr>
      </p:pic>
      <p:sp>
        <p:nvSpPr>
          <p:cNvPr id="10" name="Rectángulo 9">
            <a:extLst>
              <a:ext uri="{FF2B5EF4-FFF2-40B4-BE49-F238E27FC236}">
                <a16:creationId xmlns:a16="http://schemas.microsoft.com/office/drawing/2014/main" id="{910246AA-3807-5515-BB4C-229CBBA619F3}"/>
              </a:ext>
            </a:extLst>
          </p:cNvPr>
          <p:cNvSpPr/>
          <p:nvPr userDrawn="1"/>
        </p:nvSpPr>
        <p:spPr>
          <a:xfrm>
            <a:off x="1" y="6646894"/>
            <a:ext cx="12192000" cy="228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sp>
        <p:nvSpPr>
          <p:cNvPr id="12" name="Marcador de número de diapositiva 39">
            <a:extLst>
              <a:ext uri="{FF2B5EF4-FFF2-40B4-BE49-F238E27FC236}">
                <a16:creationId xmlns:a16="http://schemas.microsoft.com/office/drawing/2014/main" id="{A1A90BA6-6617-950A-FCE3-DC69D6BA7A67}"/>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t>‹Nº›</a:t>
            </a:fld>
            <a:endParaRPr lang="es-ES" sz="800" dirty="0"/>
          </a:p>
        </p:txBody>
      </p:sp>
      <p:sp>
        <p:nvSpPr>
          <p:cNvPr id="3" name="Marcador de texto 2">
            <a:extLst>
              <a:ext uri="{FF2B5EF4-FFF2-40B4-BE49-F238E27FC236}">
                <a16:creationId xmlns:a16="http://schemas.microsoft.com/office/drawing/2014/main" id="{22DF2996-4BB3-71A2-AD5E-86DBA9DEE8AC}"/>
              </a:ext>
            </a:extLst>
          </p:cNvPr>
          <p:cNvSpPr>
            <a:spLocks noGrp="1"/>
          </p:cNvSpPr>
          <p:nvPr>
            <p:ph type="body" sz="quarter" idx="14" hasCustomPrompt="1"/>
          </p:nvPr>
        </p:nvSpPr>
        <p:spPr>
          <a:xfrm>
            <a:off x="221478" y="287474"/>
            <a:ext cx="7831413" cy="400110"/>
          </a:xfrm>
        </p:spPr>
        <p:txBody>
          <a:bodyPr>
            <a:spAutoFit/>
          </a:bodyPr>
          <a:lstStyle>
            <a:lvl1pPr marL="0" indent="0">
              <a:lnSpc>
                <a:spcPct val="100000"/>
              </a:lnSpc>
              <a:buNone/>
              <a:defRPr sz="2000">
                <a:solidFill>
                  <a:schemeClr val="bg1"/>
                </a:solidFill>
                <a:latin typeface="APOLLO" panose="02000503000000020004" pitchFamily="2" charset="0"/>
              </a:defRPr>
            </a:lvl1pPr>
          </a:lstStyle>
          <a:p>
            <a:pPr lvl="0"/>
            <a:r>
              <a:rPr lang="es-ES" dirty="0"/>
              <a:t>Titulo </a:t>
            </a:r>
            <a:r>
              <a:rPr lang="es-ES" dirty="0" err="1"/>
              <a:t>slide</a:t>
            </a:r>
            <a:r>
              <a:rPr lang="es-ES" dirty="0"/>
              <a:t> </a:t>
            </a:r>
            <a:r>
              <a:rPr lang="es-ES" dirty="0" err="1"/>
              <a:t>tipografia</a:t>
            </a:r>
            <a:r>
              <a:rPr lang="es-ES" dirty="0"/>
              <a:t> </a:t>
            </a:r>
            <a:r>
              <a:rPr lang="es-ES" dirty="0" err="1"/>
              <a:t>Apollo</a:t>
            </a:r>
            <a:r>
              <a:rPr lang="es-ES" dirty="0"/>
              <a:t> 20pt</a:t>
            </a:r>
            <a:endParaRPr dirty="0"/>
          </a:p>
        </p:txBody>
      </p:sp>
      <p:sp>
        <p:nvSpPr>
          <p:cNvPr id="16" name="Marcador de texto 15">
            <a:extLst>
              <a:ext uri="{FF2B5EF4-FFF2-40B4-BE49-F238E27FC236}">
                <a16:creationId xmlns:a16="http://schemas.microsoft.com/office/drawing/2014/main" id="{E2EDFCA0-1CAE-B251-709C-5A311B2B446D}"/>
              </a:ext>
            </a:extLst>
          </p:cNvPr>
          <p:cNvSpPr>
            <a:spLocks noGrp="1"/>
          </p:cNvSpPr>
          <p:nvPr>
            <p:ph type="body" sz="quarter" idx="16" hasCustomPrompt="1"/>
          </p:nvPr>
        </p:nvSpPr>
        <p:spPr>
          <a:xfrm>
            <a:off x="432742" y="1523257"/>
            <a:ext cx="5405438" cy="707886"/>
          </a:xfrm>
        </p:spPr>
        <p:txBody>
          <a:bodyPr>
            <a:spAutoFit/>
          </a:bodyPr>
          <a:lstStyle>
            <a:lvl1pPr marL="0" indent="0">
              <a:lnSpc>
                <a:spcPct val="100000"/>
              </a:lnSpc>
              <a:buNone/>
              <a:defRPr lang="es-ES" sz="2000" kern="1200" dirty="0" smtClean="0">
                <a:solidFill>
                  <a:srgbClr val="00548B"/>
                </a:solidFill>
                <a:latin typeface="APOLLO" panose="02000503000000020004" pitchFamily="2" charset="0"/>
                <a:ea typeface="+mn-ea"/>
                <a:cs typeface="+mn-cs"/>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s-ES" dirty="0"/>
              <a:t>Ejemplo texto destacado con imagen con tipografía </a:t>
            </a:r>
            <a:r>
              <a:rPr lang="es-ES" dirty="0" err="1"/>
              <a:t>Apollo</a:t>
            </a:r>
            <a:r>
              <a:rPr lang="es-ES" dirty="0"/>
              <a:t> 20pt</a:t>
            </a:r>
          </a:p>
        </p:txBody>
      </p:sp>
      <p:sp>
        <p:nvSpPr>
          <p:cNvPr id="7" name="Marcador de posición de imagen 6">
            <a:extLst>
              <a:ext uri="{FF2B5EF4-FFF2-40B4-BE49-F238E27FC236}">
                <a16:creationId xmlns:a16="http://schemas.microsoft.com/office/drawing/2014/main" id="{F7E86EBD-C936-07A1-0385-365F8AF4437B}"/>
              </a:ext>
            </a:extLst>
          </p:cNvPr>
          <p:cNvSpPr>
            <a:spLocks noGrp="1"/>
          </p:cNvSpPr>
          <p:nvPr>
            <p:ph type="pic" sz="quarter" idx="19"/>
          </p:nvPr>
        </p:nvSpPr>
        <p:spPr>
          <a:xfrm>
            <a:off x="7063685" y="1570265"/>
            <a:ext cx="4173538" cy="4254500"/>
          </a:xfrm>
        </p:spPr>
        <p:txBody>
          <a:bodyPr>
            <a:normAutofit/>
          </a:bodyPr>
          <a:lstStyle>
            <a:lvl1pPr marL="0" indent="0">
              <a:buNone/>
              <a:defRPr sz="1000" b="0" i="0">
                <a:solidFill>
                  <a:srgbClr val="00548B"/>
                </a:solidFill>
                <a:latin typeface="Avenir Next LT Pro" panose="020B0504020202020204" pitchFamily="34" charset="0"/>
              </a:defRPr>
            </a:lvl1pPr>
          </a:lstStyle>
          <a:p>
            <a:endParaRPr dirty="0"/>
          </a:p>
        </p:txBody>
      </p:sp>
      <p:sp>
        <p:nvSpPr>
          <p:cNvPr id="8" name="Marcador de texto 4">
            <a:extLst>
              <a:ext uri="{FF2B5EF4-FFF2-40B4-BE49-F238E27FC236}">
                <a16:creationId xmlns:a16="http://schemas.microsoft.com/office/drawing/2014/main" id="{F2ACFFE0-7628-302A-BB30-506AE3D6874F}"/>
              </a:ext>
            </a:extLst>
          </p:cNvPr>
          <p:cNvSpPr>
            <a:spLocks noGrp="1"/>
          </p:cNvSpPr>
          <p:nvPr>
            <p:ph type="body" sz="quarter" idx="15" hasCustomPrompt="1"/>
          </p:nvPr>
        </p:nvSpPr>
        <p:spPr>
          <a:xfrm>
            <a:off x="221478" y="6675157"/>
            <a:ext cx="6440488" cy="203133"/>
          </a:xfrm>
        </p:spPr>
        <p:txBody>
          <a:bodyPr>
            <a:spAutoFit/>
          </a:bodyPr>
          <a:lstStyle>
            <a:lvl1pPr marL="0" indent="0">
              <a:buNone/>
              <a:defRPr sz="800" b="0" i="0">
                <a:solidFill>
                  <a:srgbClr val="00548B"/>
                </a:solidFill>
                <a:latin typeface="Avenir Next LT Pro" panose="020B0504020202020204" pitchFamily="34" charset="0"/>
              </a:defRPr>
            </a:lvl1pPr>
          </a:lstStyle>
          <a:p>
            <a:pPr lvl="0"/>
            <a:r>
              <a:rPr lang="es-ES" dirty="0"/>
              <a:t>Ejemplo texto para el titulo Avenir Next LT Pro  8pt</a:t>
            </a:r>
          </a:p>
        </p:txBody>
      </p:sp>
      <p:sp>
        <p:nvSpPr>
          <p:cNvPr id="30" name="Marcador de texto 15">
            <a:extLst>
              <a:ext uri="{FF2B5EF4-FFF2-40B4-BE49-F238E27FC236}">
                <a16:creationId xmlns:a16="http://schemas.microsoft.com/office/drawing/2014/main" id="{10412115-4D0B-EEC2-F9B5-F4ADA58139CC}"/>
              </a:ext>
            </a:extLst>
          </p:cNvPr>
          <p:cNvSpPr>
            <a:spLocks noGrp="1"/>
          </p:cNvSpPr>
          <p:nvPr>
            <p:ph type="body" sz="quarter" idx="20" hasCustomPrompt="1"/>
          </p:nvPr>
        </p:nvSpPr>
        <p:spPr>
          <a:xfrm>
            <a:off x="432742" y="2499240"/>
            <a:ext cx="5405438" cy="1077218"/>
          </a:xfrm>
        </p:spPr>
        <p:txBody>
          <a:bodyPr>
            <a:spAutoFit/>
          </a:bodyPr>
          <a:lstStyle>
            <a:lvl1pPr marL="0" indent="0">
              <a:lnSpc>
                <a:spcPct val="100000"/>
              </a:lnSpc>
              <a:buNone/>
              <a:defRPr sz="1600" b="0" i="0">
                <a:solidFill>
                  <a:srgbClr val="00548B"/>
                </a:solidFill>
                <a:latin typeface="Avenir Next LT Pro" panose="020B0504020202020204" pitchFamily="34" charset="0"/>
              </a:defRPr>
            </a:lvl1pPr>
          </a:lstStyle>
          <a:p>
            <a:pPr lvl="0"/>
            <a:r>
              <a:rPr lang="es-ES" dirty="0"/>
              <a:t>Cuerpo del texto con tipografía Avenir LT Pro 16pt Cuerpo del texto con tipografía Avenir LT Pro 16pt Cuerpo del texto con tipografía Avenir LT Pro 16pt Cuerpo del texto con tipografía Avenir LT Pro 16pt</a:t>
            </a:r>
          </a:p>
        </p:txBody>
      </p:sp>
    </p:spTree>
    <p:extLst>
      <p:ext uri="{BB962C8B-B14F-4D97-AF65-F5344CB8AC3E}">
        <p14:creationId xmlns:p14="http://schemas.microsoft.com/office/powerpoint/2010/main" val="1897028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lide texto + foto / ejemplo">
    <p:spTree>
      <p:nvGrpSpPr>
        <p:cNvPr id="1" name=""/>
        <p:cNvGrpSpPr/>
        <p:nvPr/>
      </p:nvGrpSpPr>
      <p:grpSpPr>
        <a:xfrm>
          <a:off x="0" y="0"/>
          <a:ext cx="0" cy="0"/>
          <a:chOff x="0" y="0"/>
          <a:chExt cx="0" cy="0"/>
        </a:xfrm>
      </p:grpSpPr>
      <p:pic>
        <p:nvPicPr>
          <p:cNvPr id="20" name="bjClassifierImageBottom">
            <a:extLst>
              <a:ext uri="{FF2B5EF4-FFF2-40B4-BE49-F238E27FC236}">
                <a16:creationId xmlns:a16="http://schemas.microsoft.com/office/drawing/2014/main" id="{495D6F1E-0413-078C-2C57-8B6AEDA68FB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67500"/>
            <a:ext cx="1174750" cy="127000"/>
          </a:xfrm>
          <a:prstGeom prst="rect">
            <a:avLst/>
          </a:prstGeom>
        </p:spPr>
      </p:pic>
      <p:pic>
        <p:nvPicPr>
          <p:cNvPr id="6" name="Imagen 5">
            <a:extLst>
              <a:ext uri="{FF2B5EF4-FFF2-40B4-BE49-F238E27FC236}">
                <a16:creationId xmlns:a16="http://schemas.microsoft.com/office/drawing/2014/main" id="{720D5E26-2CA8-634C-9B29-820C7DA939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1291530"/>
          </a:xfrm>
          <a:prstGeom prst="rect">
            <a:avLst/>
          </a:prstGeom>
        </p:spPr>
      </p:pic>
      <p:pic>
        <p:nvPicPr>
          <p:cNvPr id="9" name="Imagen 8">
            <a:extLst>
              <a:ext uri="{FF2B5EF4-FFF2-40B4-BE49-F238E27FC236}">
                <a16:creationId xmlns:a16="http://schemas.microsoft.com/office/drawing/2014/main" id="{0EE3D2E5-53DA-BEA3-46FB-97887053267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77451" y="279478"/>
            <a:ext cx="820898" cy="284470"/>
          </a:xfrm>
          <a:prstGeom prst="rect">
            <a:avLst/>
          </a:prstGeom>
        </p:spPr>
      </p:pic>
      <p:sp>
        <p:nvSpPr>
          <p:cNvPr id="10" name="Rectángulo 9">
            <a:extLst>
              <a:ext uri="{FF2B5EF4-FFF2-40B4-BE49-F238E27FC236}">
                <a16:creationId xmlns:a16="http://schemas.microsoft.com/office/drawing/2014/main" id="{910246AA-3807-5515-BB4C-229CBBA619F3}"/>
              </a:ext>
            </a:extLst>
          </p:cNvPr>
          <p:cNvSpPr/>
          <p:nvPr userDrawn="1"/>
        </p:nvSpPr>
        <p:spPr>
          <a:xfrm>
            <a:off x="1" y="6646894"/>
            <a:ext cx="12192000" cy="228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sp>
        <p:nvSpPr>
          <p:cNvPr id="12" name="Marcador de número de diapositiva 39">
            <a:extLst>
              <a:ext uri="{FF2B5EF4-FFF2-40B4-BE49-F238E27FC236}">
                <a16:creationId xmlns:a16="http://schemas.microsoft.com/office/drawing/2014/main" id="{A1A90BA6-6617-950A-FCE3-DC69D6BA7A67}"/>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t>‹Nº›</a:t>
            </a:fld>
            <a:endParaRPr lang="es-ES" sz="800" dirty="0"/>
          </a:p>
        </p:txBody>
      </p:sp>
      <p:sp>
        <p:nvSpPr>
          <p:cNvPr id="3" name="Marcador de texto 2">
            <a:extLst>
              <a:ext uri="{FF2B5EF4-FFF2-40B4-BE49-F238E27FC236}">
                <a16:creationId xmlns:a16="http://schemas.microsoft.com/office/drawing/2014/main" id="{22DF2996-4BB3-71A2-AD5E-86DBA9DEE8AC}"/>
              </a:ext>
            </a:extLst>
          </p:cNvPr>
          <p:cNvSpPr>
            <a:spLocks noGrp="1"/>
          </p:cNvSpPr>
          <p:nvPr>
            <p:ph type="body" sz="quarter" idx="14" hasCustomPrompt="1"/>
          </p:nvPr>
        </p:nvSpPr>
        <p:spPr>
          <a:xfrm>
            <a:off x="221478" y="287474"/>
            <a:ext cx="7831413" cy="400110"/>
          </a:xfrm>
        </p:spPr>
        <p:txBody>
          <a:bodyPr>
            <a:spAutoFit/>
          </a:bodyPr>
          <a:lstStyle>
            <a:lvl1pPr marL="0" indent="0">
              <a:lnSpc>
                <a:spcPct val="100000"/>
              </a:lnSpc>
              <a:buNone/>
              <a:defRPr sz="2000">
                <a:solidFill>
                  <a:schemeClr val="bg1"/>
                </a:solidFill>
                <a:latin typeface="APOLLO" panose="02000503000000020004" pitchFamily="2" charset="0"/>
              </a:defRPr>
            </a:lvl1pPr>
          </a:lstStyle>
          <a:p>
            <a:pPr lvl="0"/>
            <a:r>
              <a:rPr lang="es-ES" dirty="0"/>
              <a:t>Titulo </a:t>
            </a:r>
            <a:r>
              <a:rPr lang="es-ES" dirty="0" err="1"/>
              <a:t>slide</a:t>
            </a:r>
            <a:r>
              <a:rPr lang="es-ES" dirty="0"/>
              <a:t> </a:t>
            </a:r>
            <a:r>
              <a:rPr lang="es-ES" dirty="0" err="1"/>
              <a:t>tipografia</a:t>
            </a:r>
            <a:r>
              <a:rPr lang="es-ES" dirty="0"/>
              <a:t> </a:t>
            </a:r>
            <a:r>
              <a:rPr lang="es-ES" dirty="0" err="1"/>
              <a:t>Apollo</a:t>
            </a:r>
            <a:r>
              <a:rPr lang="es-ES" dirty="0"/>
              <a:t> 20pt</a:t>
            </a:r>
            <a:endParaRPr dirty="0"/>
          </a:p>
        </p:txBody>
      </p:sp>
      <p:sp>
        <p:nvSpPr>
          <p:cNvPr id="16" name="Marcador de texto 15">
            <a:extLst>
              <a:ext uri="{FF2B5EF4-FFF2-40B4-BE49-F238E27FC236}">
                <a16:creationId xmlns:a16="http://schemas.microsoft.com/office/drawing/2014/main" id="{E2EDFCA0-1CAE-B251-709C-5A311B2B446D}"/>
              </a:ext>
            </a:extLst>
          </p:cNvPr>
          <p:cNvSpPr>
            <a:spLocks noGrp="1"/>
          </p:cNvSpPr>
          <p:nvPr>
            <p:ph type="body" sz="quarter" idx="16" hasCustomPrompt="1"/>
          </p:nvPr>
        </p:nvSpPr>
        <p:spPr>
          <a:xfrm>
            <a:off x="432742" y="1523257"/>
            <a:ext cx="5405438" cy="707886"/>
          </a:xfrm>
        </p:spPr>
        <p:txBody>
          <a:bodyPr>
            <a:spAutoFit/>
          </a:bodyPr>
          <a:lstStyle>
            <a:lvl1pPr marL="0" indent="0">
              <a:lnSpc>
                <a:spcPct val="100000"/>
              </a:lnSpc>
              <a:buNone/>
              <a:defRPr lang="es-ES" sz="2000" kern="1200" dirty="0" smtClean="0">
                <a:solidFill>
                  <a:srgbClr val="00548B"/>
                </a:solidFill>
                <a:latin typeface="APOLLO" panose="02000503000000020004" pitchFamily="2" charset="0"/>
                <a:ea typeface="+mn-ea"/>
                <a:cs typeface="+mn-cs"/>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s-ES" dirty="0"/>
              <a:t>Ejemplo texto destacado con imagen con tipografía </a:t>
            </a:r>
            <a:r>
              <a:rPr lang="es-ES" dirty="0" err="1"/>
              <a:t>Apollo</a:t>
            </a:r>
            <a:r>
              <a:rPr lang="es-ES" dirty="0"/>
              <a:t> 20pt</a:t>
            </a:r>
          </a:p>
        </p:txBody>
      </p:sp>
      <p:sp>
        <p:nvSpPr>
          <p:cNvPr id="8" name="Marcador de texto 4">
            <a:extLst>
              <a:ext uri="{FF2B5EF4-FFF2-40B4-BE49-F238E27FC236}">
                <a16:creationId xmlns:a16="http://schemas.microsoft.com/office/drawing/2014/main" id="{F2ACFFE0-7628-302A-BB30-506AE3D6874F}"/>
              </a:ext>
            </a:extLst>
          </p:cNvPr>
          <p:cNvSpPr>
            <a:spLocks noGrp="1"/>
          </p:cNvSpPr>
          <p:nvPr>
            <p:ph type="body" sz="quarter" idx="15" hasCustomPrompt="1"/>
          </p:nvPr>
        </p:nvSpPr>
        <p:spPr>
          <a:xfrm>
            <a:off x="221478" y="6675157"/>
            <a:ext cx="6440488" cy="203133"/>
          </a:xfrm>
        </p:spPr>
        <p:txBody>
          <a:bodyPr>
            <a:spAutoFit/>
          </a:bodyPr>
          <a:lstStyle>
            <a:lvl1pPr marL="0" indent="0">
              <a:buNone/>
              <a:defRPr sz="800" b="0" i="0">
                <a:solidFill>
                  <a:srgbClr val="00548B"/>
                </a:solidFill>
                <a:latin typeface="Avenir Next LT Pro" panose="020B0504020202020204" pitchFamily="34" charset="0"/>
              </a:defRPr>
            </a:lvl1pPr>
          </a:lstStyle>
          <a:p>
            <a:pPr lvl="0"/>
            <a:r>
              <a:rPr lang="es-ES" dirty="0"/>
              <a:t>Ejemplo texto para el titulo Avenir Next LT Pro  8pt</a:t>
            </a:r>
          </a:p>
        </p:txBody>
      </p:sp>
      <p:pic>
        <p:nvPicPr>
          <p:cNvPr id="5" name="Imagen 4">
            <a:extLst>
              <a:ext uri="{FF2B5EF4-FFF2-40B4-BE49-F238E27FC236}">
                <a16:creationId xmlns:a16="http://schemas.microsoft.com/office/drawing/2014/main" id="{A59999E0-C37F-31C8-D558-E41203562D80}"/>
              </a:ext>
            </a:extLst>
          </p:cNvPr>
          <p:cNvPicPr>
            <a:picLocks noChangeAspect="1"/>
          </p:cNvPicPr>
          <p:nvPr userDrawn="1"/>
        </p:nvPicPr>
        <p:blipFill rotWithShape="1">
          <a:blip r:embed="rId5"/>
          <a:srcRect l="17999" t="4272" r="17905" b="2029"/>
          <a:stretch/>
        </p:blipFill>
        <p:spPr>
          <a:xfrm>
            <a:off x="6734321" y="1559126"/>
            <a:ext cx="4273763" cy="4172145"/>
          </a:xfrm>
          <a:prstGeom prst="roundRect">
            <a:avLst>
              <a:gd name="adj" fmla="val 3394"/>
            </a:avLst>
          </a:prstGeom>
        </p:spPr>
      </p:pic>
      <p:sp>
        <p:nvSpPr>
          <p:cNvPr id="11" name="Marcador de texto 15">
            <a:extLst>
              <a:ext uri="{FF2B5EF4-FFF2-40B4-BE49-F238E27FC236}">
                <a16:creationId xmlns:a16="http://schemas.microsoft.com/office/drawing/2014/main" id="{B74EBB7C-98FB-2C35-58DC-D872345237F7}"/>
              </a:ext>
            </a:extLst>
          </p:cNvPr>
          <p:cNvSpPr>
            <a:spLocks noGrp="1"/>
          </p:cNvSpPr>
          <p:nvPr>
            <p:ph type="body" sz="quarter" idx="19" hasCustomPrompt="1"/>
          </p:nvPr>
        </p:nvSpPr>
        <p:spPr>
          <a:xfrm>
            <a:off x="6734321" y="5781765"/>
            <a:ext cx="5405438" cy="276999"/>
          </a:xfrm>
        </p:spPr>
        <p:txBody>
          <a:bodyPr>
            <a:spAutoFit/>
          </a:bodyPr>
          <a:lstStyle>
            <a:lvl1pPr marL="0" indent="0">
              <a:lnSpc>
                <a:spcPct val="100000"/>
              </a:lnSpc>
              <a:buNone/>
              <a:defRPr sz="1200" b="0" i="0">
                <a:solidFill>
                  <a:srgbClr val="00548B"/>
                </a:solidFill>
                <a:latin typeface="Avenir Next LT Pro" panose="020B0504020202020204" pitchFamily="34" charset="0"/>
              </a:defRPr>
            </a:lvl1pPr>
          </a:lstStyle>
          <a:p>
            <a:pPr lvl="0"/>
            <a:r>
              <a:rPr lang="es-ES" dirty="0"/>
              <a:t>Imagen de ejemplo</a:t>
            </a:r>
          </a:p>
        </p:txBody>
      </p:sp>
      <p:sp>
        <p:nvSpPr>
          <p:cNvPr id="40" name="Marcador de texto 15">
            <a:extLst>
              <a:ext uri="{FF2B5EF4-FFF2-40B4-BE49-F238E27FC236}">
                <a16:creationId xmlns:a16="http://schemas.microsoft.com/office/drawing/2014/main" id="{DF0FFA4C-E6EF-8C13-6808-5A17799866CC}"/>
              </a:ext>
            </a:extLst>
          </p:cNvPr>
          <p:cNvSpPr>
            <a:spLocks noGrp="1"/>
          </p:cNvSpPr>
          <p:nvPr>
            <p:ph type="body" sz="quarter" idx="20" hasCustomPrompt="1"/>
          </p:nvPr>
        </p:nvSpPr>
        <p:spPr>
          <a:xfrm>
            <a:off x="512255" y="2499240"/>
            <a:ext cx="5405438" cy="1077218"/>
          </a:xfrm>
        </p:spPr>
        <p:txBody>
          <a:bodyPr>
            <a:spAutoFit/>
          </a:bodyPr>
          <a:lstStyle>
            <a:lvl1pPr marL="0" indent="0">
              <a:lnSpc>
                <a:spcPct val="100000"/>
              </a:lnSpc>
              <a:buNone/>
              <a:defRPr sz="1600" b="0" i="0">
                <a:solidFill>
                  <a:srgbClr val="00548B"/>
                </a:solidFill>
                <a:latin typeface="Avenir Next LT Pro" panose="020B0504020202020204" pitchFamily="34" charset="0"/>
              </a:defRPr>
            </a:lvl1pPr>
          </a:lstStyle>
          <a:p>
            <a:pPr lvl="0"/>
            <a:r>
              <a:rPr lang="es-ES" dirty="0"/>
              <a:t>Cuerpo del texto con tipografía Avenir LT Pro 16pt Cuerpo del texto con tipografía Avenir LT Pro 16pt Cuerpo del texto con tipografía Avenir LT Pro 16pt Cuerpo del texto con tipografía Avenir LT Pro 16pt</a:t>
            </a:r>
          </a:p>
        </p:txBody>
      </p:sp>
    </p:spTree>
    <p:extLst>
      <p:ext uri="{BB962C8B-B14F-4D97-AF65-F5344CB8AC3E}">
        <p14:creationId xmlns:p14="http://schemas.microsoft.com/office/powerpoint/2010/main" val="74638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Menu Apartados">
    <p:spTree>
      <p:nvGrpSpPr>
        <p:cNvPr id="1" name=""/>
        <p:cNvGrpSpPr/>
        <p:nvPr/>
      </p:nvGrpSpPr>
      <p:grpSpPr>
        <a:xfrm>
          <a:off x="0" y="0"/>
          <a:ext cx="0" cy="0"/>
          <a:chOff x="0" y="0"/>
          <a:chExt cx="0" cy="0"/>
        </a:xfrm>
      </p:grpSpPr>
      <p:pic>
        <p:nvPicPr>
          <p:cNvPr id="19" name="bjClassifierImageBottom">
            <a:extLst>
              <a:ext uri="{FF2B5EF4-FFF2-40B4-BE49-F238E27FC236}">
                <a16:creationId xmlns:a16="http://schemas.microsoft.com/office/drawing/2014/main" id="{1C87631C-77F6-6D63-7827-D15DEC8A3FF7}"/>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67500"/>
            <a:ext cx="1174750" cy="127000"/>
          </a:xfrm>
          <a:prstGeom prst="rect">
            <a:avLst/>
          </a:prstGeom>
        </p:spPr>
      </p:pic>
      <p:pic>
        <p:nvPicPr>
          <p:cNvPr id="6" name="Imagen 5">
            <a:extLst>
              <a:ext uri="{FF2B5EF4-FFF2-40B4-BE49-F238E27FC236}">
                <a16:creationId xmlns:a16="http://schemas.microsoft.com/office/drawing/2014/main" id="{720D5E26-2CA8-634C-9B29-820C7DA939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1291530"/>
          </a:xfrm>
          <a:prstGeom prst="rect">
            <a:avLst/>
          </a:prstGeom>
        </p:spPr>
      </p:pic>
      <p:pic>
        <p:nvPicPr>
          <p:cNvPr id="9" name="Imagen 8">
            <a:extLst>
              <a:ext uri="{FF2B5EF4-FFF2-40B4-BE49-F238E27FC236}">
                <a16:creationId xmlns:a16="http://schemas.microsoft.com/office/drawing/2014/main" id="{0EE3D2E5-53DA-BEA3-46FB-97887053267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77451" y="279478"/>
            <a:ext cx="820898" cy="284470"/>
          </a:xfrm>
          <a:prstGeom prst="rect">
            <a:avLst/>
          </a:prstGeom>
        </p:spPr>
      </p:pic>
      <p:sp>
        <p:nvSpPr>
          <p:cNvPr id="10" name="Rectángulo 9">
            <a:extLst>
              <a:ext uri="{FF2B5EF4-FFF2-40B4-BE49-F238E27FC236}">
                <a16:creationId xmlns:a16="http://schemas.microsoft.com/office/drawing/2014/main" id="{910246AA-3807-5515-BB4C-229CBBA619F3}"/>
              </a:ext>
            </a:extLst>
          </p:cNvPr>
          <p:cNvSpPr/>
          <p:nvPr userDrawn="1"/>
        </p:nvSpPr>
        <p:spPr>
          <a:xfrm>
            <a:off x="1" y="6646894"/>
            <a:ext cx="12192000" cy="228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sp>
        <p:nvSpPr>
          <p:cNvPr id="12" name="Marcador de número de diapositiva 39">
            <a:extLst>
              <a:ext uri="{FF2B5EF4-FFF2-40B4-BE49-F238E27FC236}">
                <a16:creationId xmlns:a16="http://schemas.microsoft.com/office/drawing/2014/main" id="{A1A90BA6-6617-950A-FCE3-DC69D6BA7A67}"/>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t>‹Nº›</a:t>
            </a:fld>
            <a:endParaRPr lang="es-ES" sz="800" dirty="0"/>
          </a:p>
        </p:txBody>
      </p:sp>
      <p:sp>
        <p:nvSpPr>
          <p:cNvPr id="16" name="Marcador de texto 15">
            <a:extLst>
              <a:ext uri="{FF2B5EF4-FFF2-40B4-BE49-F238E27FC236}">
                <a16:creationId xmlns:a16="http://schemas.microsoft.com/office/drawing/2014/main" id="{E2EDFCA0-1CAE-B251-709C-5A311B2B446D}"/>
              </a:ext>
            </a:extLst>
          </p:cNvPr>
          <p:cNvSpPr>
            <a:spLocks noGrp="1"/>
          </p:cNvSpPr>
          <p:nvPr>
            <p:ph type="body" sz="quarter" idx="16" hasCustomPrompt="1"/>
          </p:nvPr>
        </p:nvSpPr>
        <p:spPr>
          <a:xfrm>
            <a:off x="432742" y="1523257"/>
            <a:ext cx="5405438" cy="400110"/>
          </a:xfrm>
        </p:spPr>
        <p:txBody>
          <a:bodyPr>
            <a:spAutoFit/>
          </a:bodyPr>
          <a:lstStyle>
            <a:lvl1pPr marL="0" indent="0">
              <a:lnSpc>
                <a:spcPct val="100000"/>
              </a:lnSpc>
              <a:buNone/>
              <a:defRPr sz="2000">
                <a:solidFill>
                  <a:srgbClr val="00548B"/>
                </a:solidFill>
                <a:latin typeface="APOLLO" panose="02000503000000020004" pitchFamily="2" charset="0"/>
              </a:defRPr>
            </a:lvl1pPr>
          </a:lstStyle>
          <a:p>
            <a:pPr lvl="0"/>
            <a:r>
              <a:rPr lang="es-ES" dirty="0"/>
              <a:t>Ejemplo. Uso de apartados en la cabecera</a:t>
            </a:r>
          </a:p>
        </p:txBody>
      </p:sp>
      <p:sp>
        <p:nvSpPr>
          <p:cNvPr id="4" name="Marcador de texto 3">
            <a:extLst>
              <a:ext uri="{FF2B5EF4-FFF2-40B4-BE49-F238E27FC236}">
                <a16:creationId xmlns:a16="http://schemas.microsoft.com/office/drawing/2014/main" id="{F68E8916-3AE7-65C9-C4FE-301B91949D3B}"/>
              </a:ext>
            </a:extLst>
          </p:cNvPr>
          <p:cNvSpPr>
            <a:spLocks noGrp="1"/>
          </p:cNvSpPr>
          <p:nvPr>
            <p:ph type="body" sz="quarter" idx="19" hasCustomPrompt="1"/>
          </p:nvPr>
        </p:nvSpPr>
        <p:spPr>
          <a:xfrm>
            <a:off x="227391" y="292478"/>
            <a:ext cx="5421312" cy="400110"/>
          </a:xfrm>
        </p:spPr>
        <p:txBody>
          <a:bodyPr>
            <a:spAutoFit/>
          </a:bodyPr>
          <a:lstStyle>
            <a:lvl1pPr marL="0" indent="0">
              <a:lnSpc>
                <a:spcPct val="100000"/>
              </a:lnSpc>
              <a:buNone/>
              <a:defRPr sz="2000">
                <a:solidFill>
                  <a:schemeClr val="bg1"/>
                </a:solidFill>
                <a:latin typeface="APOLLO" panose="02000503000000020004" pitchFamily="2" charset="0"/>
              </a:defRPr>
            </a:lvl1pPr>
          </a:lstStyle>
          <a:p>
            <a:pPr lvl="0"/>
            <a:r>
              <a:rPr lang="es-ES" dirty="0"/>
              <a:t>Titulo </a:t>
            </a:r>
            <a:r>
              <a:rPr lang="es-ES" dirty="0" err="1"/>
              <a:t>slide</a:t>
            </a:r>
            <a:r>
              <a:rPr lang="es-ES" dirty="0"/>
              <a:t> </a:t>
            </a:r>
            <a:r>
              <a:rPr lang="es-ES" dirty="0" err="1"/>
              <a:t>tipografia</a:t>
            </a:r>
            <a:r>
              <a:rPr lang="es-ES" dirty="0"/>
              <a:t> </a:t>
            </a:r>
            <a:r>
              <a:rPr lang="es-ES" dirty="0" err="1"/>
              <a:t>Apollo</a:t>
            </a:r>
            <a:r>
              <a:rPr lang="es-ES" dirty="0"/>
              <a:t> 20pt</a:t>
            </a:r>
          </a:p>
        </p:txBody>
      </p:sp>
      <p:sp>
        <p:nvSpPr>
          <p:cNvPr id="15" name="Marcador de texto 14">
            <a:extLst>
              <a:ext uri="{FF2B5EF4-FFF2-40B4-BE49-F238E27FC236}">
                <a16:creationId xmlns:a16="http://schemas.microsoft.com/office/drawing/2014/main" id="{700525F1-757A-1F13-5C48-9D93BAF0806F}"/>
              </a:ext>
            </a:extLst>
          </p:cNvPr>
          <p:cNvSpPr>
            <a:spLocks noGrp="1"/>
          </p:cNvSpPr>
          <p:nvPr>
            <p:ph type="body" sz="quarter" idx="20" hasCustomPrompt="1"/>
          </p:nvPr>
        </p:nvSpPr>
        <p:spPr>
          <a:xfrm>
            <a:off x="7093683" y="292478"/>
            <a:ext cx="888264" cy="246221"/>
          </a:xfrm>
        </p:spPr>
        <p:txBody>
          <a:bodyPr wrap="square">
            <a:spAutoFit/>
          </a:bodyPr>
          <a:lstStyle>
            <a:lvl1pPr marL="0" indent="0">
              <a:lnSpc>
                <a:spcPct val="100000"/>
              </a:lnSpc>
              <a:buNone/>
              <a:defRPr sz="1000" b="1" i="0">
                <a:solidFill>
                  <a:schemeClr val="bg1"/>
                </a:solidFill>
                <a:latin typeface="Avenir Next LT Pro" panose="020B0504020202020204" pitchFamily="34" charset="0"/>
              </a:defRPr>
            </a:lvl1pPr>
          </a:lstStyle>
          <a:p>
            <a:pPr lvl="0"/>
            <a:r>
              <a:rPr lang="es-ES" dirty="0"/>
              <a:t>Apartado</a:t>
            </a:r>
            <a:endParaRPr dirty="0"/>
          </a:p>
        </p:txBody>
      </p:sp>
      <p:sp>
        <p:nvSpPr>
          <p:cNvPr id="22" name="Marcador de texto 14">
            <a:extLst>
              <a:ext uri="{FF2B5EF4-FFF2-40B4-BE49-F238E27FC236}">
                <a16:creationId xmlns:a16="http://schemas.microsoft.com/office/drawing/2014/main" id="{33ED73CD-AD6A-33E4-EF5C-C52E738EEB36}"/>
              </a:ext>
            </a:extLst>
          </p:cNvPr>
          <p:cNvSpPr>
            <a:spLocks noGrp="1"/>
          </p:cNvSpPr>
          <p:nvPr>
            <p:ph type="body" sz="quarter" idx="21" hasCustomPrompt="1"/>
          </p:nvPr>
        </p:nvSpPr>
        <p:spPr>
          <a:xfrm>
            <a:off x="8077400" y="292478"/>
            <a:ext cx="729809" cy="230832"/>
          </a:xfrm>
        </p:spPr>
        <p:txBody>
          <a:bodyPr>
            <a:spAutoFit/>
          </a:bodyPr>
          <a:lstStyle>
            <a:lvl1pPr marL="0" indent="0">
              <a:lnSpc>
                <a:spcPct val="100000"/>
              </a:lnSpc>
              <a:buNone/>
              <a:defRPr sz="900" b="0" i="0">
                <a:solidFill>
                  <a:schemeClr val="bg1"/>
                </a:solidFill>
                <a:latin typeface="Avenir Next LT Pro" panose="020B0504020202020204" pitchFamily="34" charset="0"/>
              </a:defRPr>
            </a:lvl1pPr>
          </a:lstStyle>
          <a:p>
            <a:pPr lvl="0"/>
            <a:r>
              <a:rPr lang="es-ES" dirty="0"/>
              <a:t>Apartado</a:t>
            </a:r>
            <a:endParaRPr dirty="0"/>
          </a:p>
        </p:txBody>
      </p:sp>
      <p:sp>
        <p:nvSpPr>
          <p:cNvPr id="23" name="Marcador de texto 14">
            <a:extLst>
              <a:ext uri="{FF2B5EF4-FFF2-40B4-BE49-F238E27FC236}">
                <a16:creationId xmlns:a16="http://schemas.microsoft.com/office/drawing/2014/main" id="{6BDF5F8B-E712-D9CD-A25C-B0282926D6D7}"/>
              </a:ext>
            </a:extLst>
          </p:cNvPr>
          <p:cNvSpPr>
            <a:spLocks noGrp="1"/>
          </p:cNvSpPr>
          <p:nvPr>
            <p:ph type="body" sz="quarter" idx="22" hasCustomPrompt="1"/>
          </p:nvPr>
        </p:nvSpPr>
        <p:spPr>
          <a:xfrm>
            <a:off x="8982175" y="292478"/>
            <a:ext cx="729809" cy="230832"/>
          </a:xfrm>
        </p:spPr>
        <p:txBody>
          <a:bodyPr>
            <a:spAutoFit/>
          </a:bodyPr>
          <a:lstStyle>
            <a:lvl1pPr marL="0" indent="0">
              <a:lnSpc>
                <a:spcPct val="100000"/>
              </a:lnSpc>
              <a:buNone/>
              <a:defRPr sz="900" b="0" i="0">
                <a:solidFill>
                  <a:schemeClr val="bg1"/>
                </a:solidFill>
                <a:latin typeface="Avenir Next LT Pro" panose="020B0504020202020204" pitchFamily="34" charset="0"/>
              </a:defRPr>
            </a:lvl1pPr>
          </a:lstStyle>
          <a:p>
            <a:pPr lvl="0"/>
            <a:r>
              <a:rPr lang="es-ES" dirty="0"/>
              <a:t>Apartado</a:t>
            </a:r>
            <a:endParaRPr dirty="0"/>
          </a:p>
        </p:txBody>
      </p:sp>
      <p:sp>
        <p:nvSpPr>
          <p:cNvPr id="24" name="Marcador de texto 14">
            <a:extLst>
              <a:ext uri="{FF2B5EF4-FFF2-40B4-BE49-F238E27FC236}">
                <a16:creationId xmlns:a16="http://schemas.microsoft.com/office/drawing/2014/main" id="{9FAD3F04-78E3-3027-0E3E-23DD789C3D51}"/>
              </a:ext>
            </a:extLst>
          </p:cNvPr>
          <p:cNvSpPr>
            <a:spLocks noGrp="1"/>
          </p:cNvSpPr>
          <p:nvPr>
            <p:ph type="body" sz="quarter" idx="23" hasCustomPrompt="1"/>
          </p:nvPr>
        </p:nvSpPr>
        <p:spPr>
          <a:xfrm>
            <a:off x="9886950" y="292478"/>
            <a:ext cx="729809" cy="230832"/>
          </a:xfrm>
        </p:spPr>
        <p:txBody>
          <a:bodyPr lIns="90000">
            <a:spAutoFit/>
          </a:bodyPr>
          <a:lstStyle>
            <a:lvl1pPr marL="0" indent="0">
              <a:lnSpc>
                <a:spcPct val="100000"/>
              </a:lnSpc>
              <a:buNone/>
              <a:defRPr sz="900" b="0" i="0">
                <a:ln>
                  <a:noFill/>
                </a:ln>
                <a:solidFill>
                  <a:schemeClr val="bg1"/>
                </a:solidFill>
                <a:latin typeface="Avenir Next LT Pro" panose="020B0504020202020204" pitchFamily="34" charset="0"/>
              </a:defRPr>
            </a:lvl1pPr>
          </a:lstStyle>
          <a:p>
            <a:pPr lvl="0"/>
            <a:r>
              <a:rPr lang="es-ES" dirty="0"/>
              <a:t>Apartado</a:t>
            </a:r>
            <a:endParaRPr dirty="0"/>
          </a:p>
        </p:txBody>
      </p:sp>
      <p:sp>
        <p:nvSpPr>
          <p:cNvPr id="7" name="Marcador de texto 4">
            <a:extLst>
              <a:ext uri="{FF2B5EF4-FFF2-40B4-BE49-F238E27FC236}">
                <a16:creationId xmlns:a16="http://schemas.microsoft.com/office/drawing/2014/main" id="{A68AF4FE-B539-BA3E-BA39-234E2619A64E}"/>
              </a:ext>
            </a:extLst>
          </p:cNvPr>
          <p:cNvSpPr>
            <a:spLocks noGrp="1"/>
          </p:cNvSpPr>
          <p:nvPr>
            <p:ph type="body" sz="quarter" idx="15" hasCustomPrompt="1"/>
          </p:nvPr>
        </p:nvSpPr>
        <p:spPr>
          <a:xfrm>
            <a:off x="221478" y="6675157"/>
            <a:ext cx="6440488" cy="203133"/>
          </a:xfrm>
        </p:spPr>
        <p:txBody>
          <a:bodyPr>
            <a:spAutoFit/>
          </a:bodyPr>
          <a:lstStyle>
            <a:lvl1pPr marL="0" indent="0">
              <a:buNone/>
              <a:defRPr sz="800" b="0" i="0">
                <a:solidFill>
                  <a:srgbClr val="00548B"/>
                </a:solidFill>
                <a:latin typeface="Avenir Next LT Pro" panose="020B0504020202020204" pitchFamily="34" charset="0"/>
              </a:defRPr>
            </a:lvl1pPr>
          </a:lstStyle>
          <a:p>
            <a:pPr lvl="0"/>
            <a:r>
              <a:rPr lang="es-ES" dirty="0"/>
              <a:t>Ejemplo texto para el titulo Avenir Next LT Pro  8pt</a:t>
            </a:r>
          </a:p>
        </p:txBody>
      </p:sp>
      <p:sp>
        <p:nvSpPr>
          <p:cNvPr id="38" name="Marcador de texto 15">
            <a:extLst>
              <a:ext uri="{FF2B5EF4-FFF2-40B4-BE49-F238E27FC236}">
                <a16:creationId xmlns:a16="http://schemas.microsoft.com/office/drawing/2014/main" id="{FF053B82-DDF7-19DE-9B2E-1244093DB18B}"/>
              </a:ext>
            </a:extLst>
          </p:cNvPr>
          <p:cNvSpPr>
            <a:spLocks noGrp="1"/>
          </p:cNvSpPr>
          <p:nvPr>
            <p:ph type="body" sz="quarter" idx="24" hasCustomPrompt="1"/>
          </p:nvPr>
        </p:nvSpPr>
        <p:spPr>
          <a:xfrm>
            <a:off x="512255" y="2499240"/>
            <a:ext cx="5405438" cy="1077218"/>
          </a:xfrm>
        </p:spPr>
        <p:txBody>
          <a:bodyPr>
            <a:spAutoFit/>
          </a:bodyPr>
          <a:lstStyle>
            <a:lvl1pPr marL="0" indent="0">
              <a:lnSpc>
                <a:spcPct val="100000"/>
              </a:lnSpc>
              <a:buNone/>
              <a:defRPr sz="1600" b="0" i="0">
                <a:solidFill>
                  <a:srgbClr val="00548B"/>
                </a:solidFill>
                <a:latin typeface="Avenir Next LT Pro" panose="020B0504020202020204" pitchFamily="34" charset="0"/>
              </a:defRPr>
            </a:lvl1pPr>
          </a:lstStyle>
          <a:p>
            <a:pPr lvl="0"/>
            <a:r>
              <a:rPr lang="es-ES" dirty="0"/>
              <a:t>Cuerpo del texto con tipografía Avenir LT Pro 16pt Cuerpo del texto con tipografía Avenir LT Pro 16pt Cuerpo del texto con tipografía Avenir LT Pro 16pt Cuerpo del texto con tipografía Avenir LT Pro 16pt</a:t>
            </a:r>
          </a:p>
        </p:txBody>
      </p:sp>
    </p:spTree>
    <p:extLst>
      <p:ext uri="{BB962C8B-B14F-4D97-AF65-F5344CB8AC3E}">
        <p14:creationId xmlns:p14="http://schemas.microsoft.com/office/powerpoint/2010/main" val="993301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encabezado Grande y más apartados">
    <p:spTree>
      <p:nvGrpSpPr>
        <p:cNvPr id="1" name=""/>
        <p:cNvGrpSpPr/>
        <p:nvPr/>
      </p:nvGrpSpPr>
      <p:grpSpPr>
        <a:xfrm>
          <a:off x="0" y="0"/>
          <a:ext cx="0" cy="0"/>
          <a:chOff x="0" y="0"/>
          <a:chExt cx="0" cy="0"/>
        </a:xfrm>
      </p:grpSpPr>
      <p:pic>
        <p:nvPicPr>
          <p:cNvPr id="26" name="bjClassifierImageBottom">
            <a:extLst>
              <a:ext uri="{FF2B5EF4-FFF2-40B4-BE49-F238E27FC236}">
                <a16:creationId xmlns:a16="http://schemas.microsoft.com/office/drawing/2014/main" id="{CD81181A-CDF3-BD3D-7C48-B8CF378AA55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67500"/>
            <a:ext cx="1174750" cy="127000"/>
          </a:xfrm>
          <a:prstGeom prst="rect">
            <a:avLst/>
          </a:prstGeom>
        </p:spPr>
      </p:pic>
      <p:pic>
        <p:nvPicPr>
          <p:cNvPr id="2" name="Imagen 1">
            <a:extLst>
              <a:ext uri="{FF2B5EF4-FFF2-40B4-BE49-F238E27FC236}">
                <a16:creationId xmlns:a16="http://schemas.microsoft.com/office/drawing/2014/main" id="{5F139965-69E3-7ABD-7DF9-77FFB430554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
            <a:ext cx="12192000" cy="1828799"/>
          </a:xfrm>
          <a:prstGeom prst="rect">
            <a:avLst/>
          </a:prstGeom>
        </p:spPr>
      </p:pic>
      <p:pic>
        <p:nvPicPr>
          <p:cNvPr id="9" name="Imagen 8">
            <a:extLst>
              <a:ext uri="{FF2B5EF4-FFF2-40B4-BE49-F238E27FC236}">
                <a16:creationId xmlns:a16="http://schemas.microsoft.com/office/drawing/2014/main" id="{0EE3D2E5-53DA-BEA3-46FB-97887053267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77451" y="279478"/>
            <a:ext cx="820898" cy="284470"/>
          </a:xfrm>
          <a:prstGeom prst="rect">
            <a:avLst/>
          </a:prstGeom>
        </p:spPr>
      </p:pic>
      <p:sp>
        <p:nvSpPr>
          <p:cNvPr id="10" name="Rectángulo 9">
            <a:extLst>
              <a:ext uri="{FF2B5EF4-FFF2-40B4-BE49-F238E27FC236}">
                <a16:creationId xmlns:a16="http://schemas.microsoft.com/office/drawing/2014/main" id="{910246AA-3807-5515-BB4C-229CBBA619F3}"/>
              </a:ext>
            </a:extLst>
          </p:cNvPr>
          <p:cNvSpPr/>
          <p:nvPr userDrawn="1"/>
        </p:nvSpPr>
        <p:spPr>
          <a:xfrm>
            <a:off x="1" y="6646894"/>
            <a:ext cx="12192000" cy="228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sp>
        <p:nvSpPr>
          <p:cNvPr id="12" name="Marcador de número de diapositiva 39">
            <a:extLst>
              <a:ext uri="{FF2B5EF4-FFF2-40B4-BE49-F238E27FC236}">
                <a16:creationId xmlns:a16="http://schemas.microsoft.com/office/drawing/2014/main" id="{A1A90BA6-6617-950A-FCE3-DC69D6BA7A67}"/>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t>‹Nº›</a:t>
            </a:fld>
            <a:endParaRPr lang="es-ES" sz="800" dirty="0"/>
          </a:p>
        </p:txBody>
      </p:sp>
      <p:sp>
        <p:nvSpPr>
          <p:cNvPr id="3" name="Marcador de texto 2">
            <a:extLst>
              <a:ext uri="{FF2B5EF4-FFF2-40B4-BE49-F238E27FC236}">
                <a16:creationId xmlns:a16="http://schemas.microsoft.com/office/drawing/2014/main" id="{22DF2996-4BB3-71A2-AD5E-86DBA9DEE8AC}"/>
              </a:ext>
            </a:extLst>
          </p:cNvPr>
          <p:cNvSpPr>
            <a:spLocks noGrp="1"/>
          </p:cNvSpPr>
          <p:nvPr>
            <p:ph type="body" sz="quarter" idx="14" hasCustomPrompt="1"/>
          </p:nvPr>
        </p:nvSpPr>
        <p:spPr>
          <a:xfrm>
            <a:off x="221479" y="287473"/>
            <a:ext cx="6285200" cy="400110"/>
          </a:xfrm>
        </p:spPr>
        <p:txBody>
          <a:bodyPr wrap="square">
            <a:spAutoFit/>
          </a:bodyPr>
          <a:lstStyle>
            <a:lvl1pPr marL="0" indent="0">
              <a:lnSpc>
                <a:spcPct val="100000"/>
              </a:lnSpc>
              <a:buNone/>
              <a:defRPr sz="2000">
                <a:solidFill>
                  <a:schemeClr val="bg1"/>
                </a:solidFill>
                <a:latin typeface="APOLLO" panose="02000503000000020004" pitchFamily="2" charset="0"/>
              </a:defRPr>
            </a:lvl1pPr>
          </a:lstStyle>
          <a:p>
            <a:pPr lvl="0"/>
            <a:r>
              <a:rPr lang="es-ES" dirty="0"/>
              <a:t>Titulo </a:t>
            </a:r>
            <a:r>
              <a:rPr lang="es-ES" dirty="0" err="1"/>
              <a:t>slide</a:t>
            </a:r>
            <a:r>
              <a:rPr lang="es-ES" dirty="0"/>
              <a:t> </a:t>
            </a:r>
            <a:r>
              <a:rPr lang="es-ES" dirty="0" err="1"/>
              <a:t>tipografia</a:t>
            </a:r>
            <a:r>
              <a:rPr lang="es-ES" dirty="0"/>
              <a:t> </a:t>
            </a:r>
            <a:r>
              <a:rPr lang="es-ES" dirty="0" err="1"/>
              <a:t>Apollo</a:t>
            </a:r>
            <a:r>
              <a:rPr lang="es-ES" dirty="0"/>
              <a:t> 20pt</a:t>
            </a:r>
            <a:endParaRPr dirty="0"/>
          </a:p>
        </p:txBody>
      </p:sp>
      <p:sp>
        <p:nvSpPr>
          <p:cNvPr id="16" name="Marcador de texto 15">
            <a:extLst>
              <a:ext uri="{FF2B5EF4-FFF2-40B4-BE49-F238E27FC236}">
                <a16:creationId xmlns:a16="http://schemas.microsoft.com/office/drawing/2014/main" id="{E2EDFCA0-1CAE-B251-709C-5A311B2B446D}"/>
              </a:ext>
            </a:extLst>
          </p:cNvPr>
          <p:cNvSpPr>
            <a:spLocks noGrp="1"/>
          </p:cNvSpPr>
          <p:nvPr>
            <p:ph type="body" sz="quarter" idx="16" hasCustomPrompt="1"/>
          </p:nvPr>
        </p:nvSpPr>
        <p:spPr>
          <a:xfrm>
            <a:off x="432742" y="1943452"/>
            <a:ext cx="5405438" cy="707886"/>
          </a:xfrm>
        </p:spPr>
        <p:txBody>
          <a:bodyPr>
            <a:spAutoFit/>
          </a:bodyPr>
          <a:lstStyle>
            <a:lvl1pPr marL="0" indent="0">
              <a:lnSpc>
                <a:spcPct val="100000"/>
              </a:lnSpc>
              <a:buNone/>
              <a:defRPr sz="2000">
                <a:solidFill>
                  <a:srgbClr val="00548B"/>
                </a:solidFill>
                <a:latin typeface="APOLLO" panose="02000503000000020004" pitchFamily="2" charset="0"/>
              </a:defRPr>
            </a:lvl1pPr>
          </a:lstStyle>
          <a:p>
            <a:pPr lvl="0"/>
            <a:r>
              <a:rPr lang="es-ES" dirty="0"/>
              <a:t>Ejemplo uso de encabezado para títulos grandes y más apartados</a:t>
            </a:r>
          </a:p>
        </p:txBody>
      </p:sp>
      <p:sp>
        <p:nvSpPr>
          <p:cNvPr id="4" name="Marcador de texto 14">
            <a:extLst>
              <a:ext uri="{FF2B5EF4-FFF2-40B4-BE49-F238E27FC236}">
                <a16:creationId xmlns:a16="http://schemas.microsoft.com/office/drawing/2014/main" id="{6982EE76-29AF-9013-E0BB-67B44BA86B9E}"/>
              </a:ext>
            </a:extLst>
          </p:cNvPr>
          <p:cNvSpPr>
            <a:spLocks noGrp="1"/>
          </p:cNvSpPr>
          <p:nvPr>
            <p:ph type="body" sz="quarter" idx="20" hasCustomPrompt="1"/>
          </p:nvPr>
        </p:nvSpPr>
        <p:spPr>
          <a:xfrm>
            <a:off x="7152747" y="292478"/>
            <a:ext cx="820898" cy="246221"/>
          </a:xfrm>
          <a:ln>
            <a:solidFill>
              <a:schemeClr val="bg1">
                <a:lumMod val="95000"/>
              </a:schemeClr>
            </a:solidFill>
          </a:ln>
        </p:spPr>
        <p:txBody>
          <a:bodyPr wrap="square">
            <a:spAutoFit/>
          </a:bodyPr>
          <a:lstStyle>
            <a:lvl1pPr marL="0" indent="0">
              <a:lnSpc>
                <a:spcPct val="100000"/>
              </a:lnSpc>
              <a:buNone/>
              <a:defRPr sz="1000" b="1" i="0">
                <a:solidFill>
                  <a:schemeClr val="bg1"/>
                </a:solidFill>
                <a:latin typeface="Avenir Next LT Pro" panose="020B0504020202020204" pitchFamily="34" charset="0"/>
              </a:defRPr>
            </a:lvl1pPr>
          </a:lstStyle>
          <a:p>
            <a:pPr lvl="0"/>
            <a:r>
              <a:rPr lang="es-ES" dirty="0"/>
              <a:t>Apartado</a:t>
            </a:r>
            <a:endParaRPr dirty="0"/>
          </a:p>
        </p:txBody>
      </p:sp>
      <p:sp>
        <p:nvSpPr>
          <p:cNvPr id="7" name="Marcador de texto 14">
            <a:extLst>
              <a:ext uri="{FF2B5EF4-FFF2-40B4-BE49-F238E27FC236}">
                <a16:creationId xmlns:a16="http://schemas.microsoft.com/office/drawing/2014/main" id="{880AB3C7-797D-87C8-8EC0-FE6B5A523E87}"/>
              </a:ext>
            </a:extLst>
          </p:cNvPr>
          <p:cNvSpPr>
            <a:spLocks noGrp="1"/>
          </p:cNvSpPr>
          <p:nvPr>
            <p:ph type="body" sz="quarter" idx="21" hasCustomPrompt="1"/>
          </p:nvPr>
        </p:nvSpPr>
        <p:spPr>
          <a:xfrm>
            <a:off x="8077400" y="292478"/>
            <a:ext cx="729809" cy="230832"/>
          </a:xfrm>
        </p:spPr>
        <p:txBody>
          <a:bodyPr>
            <a:spAutoFit/>
          </a:bodyPr>
          <a:lstStyle>
            <a:lvl1pPr marL="0" indent="0">
              <a:lnSpc>
                <a:spcPct val="100000"/>
              </a:lnSpc>
              <a:buNone/>
              <a:defRPr sz="900" b="0" i="0">
                <a:solidFill>
                  <a:schemeClr val="bg1"/>
                </a:solidFill>
                <a:latin typeface="Avenir Next LT Pro" panose="020B0504020202020204" pitchFamily="34" charset="0"/>
              </a:defRPr>
            </a:lvl1pPr>
          </a:lstStyle>
          <a:p>
            <a:pPr lvl="0"/>
            <a:r>
              <a:rPr lang="es-ES" dirty="0"/>
              <a:t>Apartado</a:t>
            </a:r>
            <a:endParaRPr dirty="0"/>
          </a:p>
        </p:txBody>
      </p:sp>
      <p:sp>
        <p:nvSpPr>
          <p:cNvPr id="8" name="Marcador de texto 14">
            <a:extLst>
              <a:ext uri="{FF2B5EF4-FFF2-40B4-BE49-F238E27FC236}">
                <a16:creationId xmlns:a16="http://schemas.microsoft.com/office/drawing/2014/main" id="{95B6478D-2892-A0B4-C599-66E4E56C0095}"/>
              </a:ext>
            </a:extLst>
          </p:cNvPr>
          <p:cNvSpPr>
            <a:spLocks noGrp="1"/>
          </p:cNvSpPr>
          <p:nvPr>
            <p:ph type="body" sz="quarter" idx="22" hasCustomPrompt="1"/>
          </p:nvPr>
        </p:nvSpPr>
        <p:spPr>
          <a:xfrm>
            <a:off x="8982175" y="292478"/>
            <a:ext cx="729809" cy="230832"/>
          </a:xfrm>
        </p:spPr>
        <p:txBody>
          <a:bodyPr>
            <a:spAutoFit/>
          </a:bodyPr>
          <a:lstStyle>
            <a:lvl1pPr marL="0" indent="0">
              <a:lnSpc>
                <a:spcPct val="100000"/>
              </a:lnSpc>
              <a:buNone/>
              <a:defRPr sz="900" b="0" i="0">
                <a:solidFill>
                  <a:schemeClr val="bg1"/>
                </a:solidFill>
                <a:latin typeface="Avenir Next LT Pro" panose="020B0504020202020204" pitchFamily="34" charset="0"/>
              </a:defRPr>
            </a:lvl1pPr>
          </a:lstStyle>
          <a:p>
            <a:pPr lvl="0"/>
            <a:r>
              <a:rPr lang="es-ES" dirty="0"/>
              <a:t>Apartado</a:t>
            </a:r>
            <a:endParaRPr dirty="0"/>
          </a:p>
        </p:txBody>
      </p:sp>
      <p:sp>
        <p:nvSpPr>
          <p:cNvPr id="11" name="Marcador de texto 14">
            <a:extLst>
              <a:ext uri="{FF2B5EF4-FFF2-40B4-BE49-F238E27FC236}">
                <a16:creationId xmlns:a16="http://schemas.microsoft.com/office/drawing/2014/main" id="{17CC09D7-7B7B-247A-D9B4-3D78635E51A5}"/>
              </a:ext>
            </a:extLst>
          </p:cNvPr>
          <p:cNvSpPr>
            <a:spLocks noGrp="1"/>
          </p:cNvSpPr>
          <p:nvPr>
            <p:ph type="body" sz="quarter" idx="23" hasCustomPrompt="1"/>
          </p:nvPr>
        </p:nvSpPr>
        <p:spPr>
          <a:xfrm>
            <a:off x="9886950" y="292478"/>
            <a:ext cx="729809" cy="230832"/>
          </a:xfrm>
        </p:spPr>
        <p:txBody>
          <a:bodyPr lIns="90000">
            <a:spAutoFit/>
          </a:bodyPr>
          <a:lstStyle>
            <a:lvl1pPr marL="0" indent="0">
              <a:lnSpc>
                <a:spcPct val="100000"/>
              </a:lnSpc>
              <a:buNone/>
              <a:defRPr sz="900" b="0" i="0">
                <a:ln>
                  <a:noFill/>
                </a:ln>
                <a:solidFill>
                  <a:schemeClr val="bg1"/>
                </a:solidFill>
                <a:latin typeface="Avenir Next LT Pro" panose="020B0504020202020204" pitchFamily="34" charset="0"/>
              </a:defRPr>
            </a:lvl1pPr>
          </a:lstStyle>
          <a:p>
            <a:pPr lvl="0"/>
            <a:r>
              <a:rPr lang="es-ES" dirty="0"/>
              <a:t>Apartado</a:t>
            </a:r>
            <a:endParaRPr dirty="0"/>
          </a:p>
        </p:txBody>
      </p:sp>
      <p:sp>
        <p:nvSpPr>
          <p:cNvPr id="13" name="Marcador de texto 14">
            <a:extLst>
              <a:ext uri="{FF2B5EF4-FFF2-40B4-BE49-F238E27FC236}">
                <a16:creationId xmlns:a16="http://schemas.microsoft.com/office/drawing/2014/main" id="{B62AC273-E174-540C-19D1-CA35CBA0B8DE}"/>
              </a:ext>
            </a:extLst>
          </p:cNvPr>
          <p:cNvSpPr>
            <a:spLocks noGrp="1"/>
          </p:cNvSpPr>
          <p:nvPr>
            <p:ph type="body" sz="quarter" idx="24" hasCustomPrompt="1"/>
          </p:nvPr>
        </p:nvSpPr>
        <p:spPr>
          <a:xfrm>
            <a:off x="7172625" y="715990"/>
            <a:ext cx="729809" cy="230832"/>
          </a:xfrm>
        </p:spPr>
        <p:txBody>
          <a:bodyPr>
            <a:spAutoFit/>
          </a:bodyPr>
          <a:lstStyle>
            <a:lvl1pPr marL="0" indent="0">
              <a:lnSpc>
                <a:spcPct val="100000"/>
              </a:lnSpc>
              <a:buNone/>
              <a:defRPr sz="900" b="0" i="0">
                <a:solidFill>
                  <a:schemeClr val="bg1"/>
                </a:solidFill>
                <a:latin typeface="Avenir Next LT Pro" panose="020B0504020202020204" pitchFamily="34" charset="0"/>
              </a:defRPr>
            </a:lvl1pPr>
          </a:lstStyle>
          <a:p>
            <a:pPr lvl="0"/>
            <a:r>
              <a:rPr lang="es-ES" dirty="0"/>
              <a:t>Apartado</a:t>
            </a:r>
            <a:endParaRPr dirty="0"/>
          </a:p>
        </p:txBody>
      </p:sp>
      <p:sp>
        <p:nvSpPr>
          <p:cNvPr id="14" name="Marcador de texto 14">
            <a:extLst>
              <a:ext uri="{FF2B5EF4-FFF2-40B4-BE49-F238E27FC236}">
                <a16:creationId xmlns:a16="http://schemas.microsoft.com/office/drawing/2014/main" id="{3C293526-EE88-A49B-CBDD-FC7A9B099751}"/>
              </a:ext>
            </a:extLst>
          </p:cNvPr>
          <p:cNvSpPr>
            <a:spLocks noGrp="1"/>
          </p:cNvSpPr>
          <p:nvPr>
            <p:ph type="body" sz="quarter" idx="25" hasCustomPrompt="1"/>
          </p:nvPr>
        </p:nvSpPr>
        <p:spPr>
          <a:xfrm>
            <a:off x="8077400" y="715990"/>
            <a:ext cx="729809" cy="230832"/>
          </a:xfrm>
        </p:spPr>
        <p:txBody>
          <a:bodyPr>
            <a:spAutoFit/>
          </a:bodyPr>
          <a:lstStyle>
            <a:lvl1pPr marL="0" indent="0">
              <a:lnSpc>
                <a:spcPct val="100000"/>
              </a:lnSpc>
              <a:buNone/>
              <a:defRPr sz="900" b="0" i="0">
                <a:solidFill>
                  <a:schemeClr val="bg1"/>
                </a:solidFill>
                <a:latin typeface="Avenir Next LT Pro" panose="020B0504020202020204" pitchFamily="34" charset="0"/>
              </a:defRPr>
            </a:lvl1pPr>
          </a:lstStyle>
          <a:p>
            <a:pPr lvl="0"/>
            <a:r>
              <a:rPr lang="es-ES" dirty="0"/>
              <a:t>Apartado</a:t>
            </a:r>
            <a:endParaRPr dirty="0"/>
          </a:p>
        </p:txBody>
      </p:sp>
      <p:sp>
        <p:nvSpPr>
          <p:cNvPr id="15" name="Marcador de texto 14">
            <a:extLst>
              <a:ext uri="{FF2B5EF4-FFF2-40B4-BE49-F238E27FC236}">
                <a16:creationId xmlns:a16="http://schemas.microsoft.com/office/drawing/2014/main" id="{142A303C-5A8E-1CE3-894A-7BD9A623E8CF}"/>
              </a:ext>
            </a:extLst>
          </p:cNvPr>
          <p:cNvSpPr>
            <a:spLocks noGrp="1"/>
          </p:cNvSpPr>
          <p:nvPr>
            <p:ph type="body" sz="quarter" idx="26" hasCustomPrompt="1"/>
          </p:nvPr>
        </p:nvSpPr>
        <p:spPr>
          <a:xfrm>
            <a:off x="8982175" y="715990"/>
            <a:ext cx="729809" cy="230832"/>
          </a:xfrm>
        </p:spPr>
        <p:txBody>
          <a:bodyPr>
            <a:spAutoFit/>
          </a:bodyPr>
          <a:lstStyle>
            <a:lvl1pPr marL="0" indent="0">
              <a:lnSpc>
                <a:spcPct val="100000"/>
              </a:lnSpc>
              <a:buNone/>
              <a:defRPr sz="900" b="0" i="0">
                <a:solidFill>
                  <a:schemeClr val="bg1"/>
                </a:solidFill>
                <a:latin typeface="Avenir Next LT Pro" panose="020B0504020202020204" pitchFamily="34" charset="0"/>
              </a:defRPr>
            </a:lvl1pPr>
          </a:lstStyle>
          <a:p>
            <a:pPr lvl="0"/>
            <a:r>
              <a:rPr lang="es-ES" dirty="0"/>
              <a:t>Apartado</a:t>
            </a:r>
            <a:endParaRPr dirty="0"/>
          </a:p>
        </p:txBody>
      </p:sp>
      <p:sp>
        <p:nvSpPr>
          <p:cNvPr id="19" name="Marcador de texto 14">
            <a:extLst>
              <a:ext uri="{FF2B5EF4-FFF2-40B4-BE49-F238E27FC236}">
                <a16:creationId xmlns:a16="http://schemas.microsoft.com/office/drawing/2014/main" id="{154D71F5-A92B-61D6-91D8-F8752B6EDA19}"/>
              </a:ext>
            </a:extLst>
          </p:cNvPr>
          <p:cNvSpPr>
            <a:spLocks noGrp="1"/>
          </p:cNvSpPr>
          <p:nvPr>
            <p:ph type="body" sz="quarter" idx="27" hasCustomPrompt="1"/>
          </p:nvPr>
        </p:nvSpPr>
        <p:spPr>
          <a:xfrm>
            <a:off x="9886950" y="715990"/>
            <a:ext cx="729809" cy="230832"/>
          </a:xfrm>
        </p:spPr>
        <p:txBody>
          <a:bodyPr lIns="90000">
            <a:spAutoFit/>
          </a:bodyPr>
          <a:lstStyle>
            <a:lvl1pPr marL="0" indent="0">
              <a:lnSpc>
                <a:spcPct val="100000"/>
              </a:lnSpc>
              <a:buNone/>
              <a:defRPr sz="900" b="0" i="0">
                <a:ln>
                  <a:noFill/>
                </a:ln>
                <a:solidFill>
                  <a:schemeClr val="bg1"/>
                </a:solidFill>
                <a:latin typeface="Avenir Next LT Pro" panose="020B0504020202020204" pitchFamily="34" charset="0"/>
              </a:defRPr>
            </a:lvl1pPr>
          </a:lstStyle>
          <a:p>
            <a:pPr lvl="0"/>
            <a:r>
              <a:rPr lang="es-ES" dirty="0"/>
              <a:t>Apartado</a:t>
            </a:r>
            <a:endParaRPr dirty="0"/>
          </a:p>
        </p:txBody>
      </p:sp>
      <p:sp>
        <p:nvSpPr>
          <p:cNvPr id="6" name="Marcador de texto 4">
            <a:extLst>
              <a:ext uri="{FF2B5EF4-FFF2-40B4-BE49-F238E27FC236}">
                <a16:creationId xmlns:a16="http://schemas.microsoft.com/office/drawing/2014/main" id="{8A001C45-BB06-008F-1129-E2C047AB038C}"/>
              </a:ext>
            </a:extLst>
          </p:cNvPr>
          <p:cNvSpPr>
            <a:spLocks noGrp="1"/>
          </p:cNvSpPr>
          <p:nvPr>
            <p:ph type="body" sz="quarter" idx="15" hasCustomPrompt="1"/>
          </p:nvPr>
        </p:nvSpPr>
        <p:spPr>
          <a:xfrm>
            <a:off x="221478" y="6675157"/>
            <a:ext cx="6440488" cy="203133"/>
          </a:xfrm>
        </p:spPr>
        <p:txBody>
          <a:bodyPr>
            <a:spAutoFit/>
          </a:bodyPr>
          <a:lstStyle>
            <a:lvl1pPr marL="0" indent="0">
              <a:buNone/>
              <a:defRPr sz="800" b="0" i="0">
                <a:solidFill>
                  <a:srgbClr val="00548B"/>
                </a:solidFill>
                <a:latin typeface="Avenir Next LT Pro" panose="020B0504020202020204" pitchFamily="34" charset="0"/>
              </a:defRPr>
            </a:lvl1pPr>
          </a:lstStyle>
          <a:p>
            <a:pPr lvl="0"/>
            <a:r>
              <a:rPr lang="es-ES" dirty="0"/>
              <a:t>Ejemplo texto para el titulo Avenir Next LT Pro  8pt</a:t>
            </a:r>
          </a:p>
        </p:txBody>
      </p:sp>
      <p:sp>
        <p:nvSpPr>
          <p:cNvPr id="42" name="Marcador de texto 15">
            <a:extLst>
              <a:ext uri="{FF2B5EF4-FFF2-40B4-BE49-F238E27FC236}">
                <a16:creationId xmlns:a16="http://schemas.microsoft.com/office/drawing/2014/main" id="{F46BEDE0-C3F1-C09A-1B16-02A1F941CBAE}"/>
              </a:ext>
            </a:extLst>
          </p:cNvPr>
          <p:cNvSpPr>
            <a:spLocks noGrp="1"/>
          </p:cNvSpPr>
          <p:nvPr>
            <p:ph type="body" sz="quarter" idx="28" hasCustomPrompt="1"/>
          </p:nvPr>
        </p:nvSpPr>
        <p:spPr>
          <a:xfrm>
            <a:off x="512255" y="2886864"/>
            <a:ext cx="5405438" cy="1077218"/>
          </a:xfrm>
        </p:spPr>
        <p:txBody>
          <a:bodyPr>
            <a:spAutoFit/>
          </a:bodyPr>
          <a:lstStyle>
            <a:lvl1pPr marL="0" indent="0">
              <a:lnSpc>
                <a:spcPct val="100000"/>
              </a:lnSpc>
              <a:buNone/>
              <a:defRPr sz="1600" b="0" i="0">
                <a:solidFill>
                  <a:srgbClr val="00548B"/>
                </a:solidFill>
                <a:latin typeface="Avenir Next LT Pro" panose="020B0504020202020204" pitchFamily="34" charset="0"/>
              </a:defRPr>
            </a:lvl1pPr>
          </a:lstStyle>
          <a:p>
            <a:pPr lvl="0"/>
            <a:r>
              <a:rPr lang="es-ES" dirty="0"/>
              <a:t>Cuerpo del texto con tipografía Avenir LT Pro 16pt Cuerpo del texto con tipografía Avenir LT Pro 16pt Cuerpo del texto con tipografía Avenir LT Pro 16pt Cuerpo del texto con tipografía Avenir LT Pro 16pt</a:t>
            </a:r>
          </a:p>
        </p:txBody>
      </p:sp>
    </p:spTree>
    <p:extLst>
      <p:ext uri="{BB962C8B-B14F-4D97-AF65-F5344CB8AC3E}">
        <p14:creationId xmlns:p14="http://schemas.microsoft.com/office/powerpoint/2010/main" val="639934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Listado iconos">
    <p:spTree>
      <p:nvGrpSpPr>
        <p:cNvPr id="1" name=""/>
        <p:cNvGrpSpPr/>
        <p:nvPr/>
      </p:nvGrpSpPr>
      <p:grpSpPr>
        <a:xfrm>
          <a:off x="0" y="0"/>
          <a:ext cx="0" cy="0"/>
          <a:chOff x="0" y="0"/>
          <a:chExt cx="0" cy="0"/>
        </a:xfrm>
      </p:grpSpPr>
      <p:pic>
        <p:nvPicPr>
          <p:cNvPr id="30" name="bjClassifierImageBottom">
            <a:extLst>
              <a:ext uri="{FF2B5EF4-FFF2-40B4-BE49-F238E27FC236}">
                <a16:creationId xmlns:a16="http://schemas.microsoft.com/office/drawing/2014/main" id="{5138657B-EB26-6B2A-F838-C5579E59D64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67500"/>
            <a:ext cx="1174750" cy="127000"/>
          </a:xfrm>
          <a:prstGeom prst="rect">
            <a:avLst/>
          </a:prstGeom>
        </p:spPr>
      </p:pic>
      <p:pic>
        <p:nvPicPr>
          <p:cNvPr id="6" name="Imagen 5">
            <a:extLst>
              <a:ext uri="{FF2B5EF4-FFF2-40B4-BE49-F238E27FC236}">
                <a16:creationId xmlns:a16="http://schemas.microsoft.com/office/drawing/2014/main" id="{720D5E26-2CA8-634C-9B29-820C7DA939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1291530"/>
          </a:xfrm>
          <a:prstGeom prst="rect">
            <a:avLst/>
          </a:prstGeom>
        </p:spPr>
      </p:pic>
      <p:pic>
        <p:nvPicPr>
          <p:cNvPr id="9" name="Imagen 8">
            <a:extLst>
              <a:ext uri="{FF2B5EF4-FFF2-40B4-BE49-F238E27FC236}">
                <a16:creationId xmlns:a16="http://schemas.microsoft.com/office/drawing/2014/main" id="{0EE3D2E5-53DA-BEA3-46FB-97887053267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77451" y="279478"/>
            <a:ext cx="820898" cy="284470"/>
          </a:xfrm>
          <a:prstGeom prst="rect">
            <a:avLst/>
          </a:prstGeom>
        </p:spPr>
      </p:pic>
      <p:sp>
        <p:nvSpPr>
          <p:cNvPr id="10" name="Rectángulo 9">
            <a:extLst>
              <a:ext uri="{FF2B5EF4-FFF2-40B4-BE49-F238E27FC236}">
                <a16:creationId xmlns:a16="http://schemas.microsoft.com/office/drawing/2014/main" id="{910246AA-3807-5515-BB4C-229CBBA619F3}"/>
              </a:ext>
            </a:extLst>
          </p:cNvPr>
          <p:cNvSpPr/>
          <p:nvPr userDrawn="1"/>
        </p:nvSpPr>
        <p:spPr>
          <a:xfrm>
            <a:off x="1" y="6646894"/>
            <a:ext cx="12192000" cy="228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sp>
        <p:nvSpPr>
          <p:cNvPr id="12" name="Marcador de número de diapositiva 39">
            <a:extLst>
              <a:ext uri="{FF2B5EF4-FFF2-40B4-BE49-F238E27FC236}">
                <a16:creationId xmlns:a16="http://schemas.microsoft.com/office/drawing/2014/main" id="{A1A90BA6-6617-950A-FCE3-DC69D6BA7A67}"/>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t>‹Nº›</a:t>
            </a:fld>
            <a:endParaRPr lang="es-ES" sz="800" dirty="0"/>
          </a:p>
        </p:txBody>
      </p:sp>
      <p:sp>
        <p:nvSpPr>
          <p:cNvPr id="16" name="Marcador de texto 15">
            <a:extLst>
              <a:ext uri="{FF2B5EF4-FFF2-40B4-BE49-F238E27FC236}">
                <a16:creationId xmlns:a16="http://schemas.microsoft.com/office/drawing/2014/main" id="{E2EDFCA0-1CAE-B251-709C-5A311B2B446D}"/>
              </a:ext>
            </a:extLst>
          </p:cNvPr>
          <p:cNvSpPr>
            <a:spLocks noGrp="1"/>
          </p:cNvSpPr>
          <p:nvPr>
            <p:ph type="body" sz="quarter" idx="16" hasCustomPrompt="1"/>
          </p:nvPr>
        </p:nvSpPr>
        <p:spPr>
          <a:xfrm>
            <a:off x="432742" y="1523257"/>
            <a:ext cx="5405438" cy="400110"/>
          </a:xfrm>
        </p:spPr>
        <p:txBody>
          <a:bodyPr>
            <a:spAutoFit/>
          </a:bodyPr>
          <a:lstStyle>
            <a:lvl1pPr marL="0" indent="0">
              <a:lnSpc>
                <a:spcPct val="100000"/>
              </a:lnSpc>
              <a:buNone/>
              <a:defRPr sz="2000">
                <a:solidFill>
                  <a:srgbClr val="00548B"/>
                </a:solidFill>
                <a:latin typeface="APOLLO" panose="02000503000000020004" pitchFamily="2" charset="0"/>
              </a:defRPr>
            </a:lvl1pPr>
          </a:lstStyle>
          <a:p>
            <a:pPr lvl="0"/>
            <a:r>
              <a:rPr lang="es-ES" dirty="0"/>
              <a:t>Ejemplo uso de íconos</a:t>
            </a:r>
          </a:p>
        </p:txBody>
      </p:sp>
      <p:sp>
        <p:nvSpPr>
          <p:cNvPr id="18" name="Marcador de texto 15">
            <a:extLst>
              <a:ext uri="{FF2B5EF4-FFF2-40B4-BE49-F238E27FC236}">
                <a16:creationId xmlns:a16="http://schemas.microsoft.com/office/drawing/2014/main" id="{D5EA29FC-8144-F1E3-DF1A-A4E2B1553A30}"/>
              </a:ext>
            </a:extLst>
          </p:cNvPr>
          <p:cNvSpPr>
            <a:spLocks noGrp="1"/>
          </p:cNvSpPr>
          <p:nvPr>
            <p:ph type="body" sz="quarter" idx="18" hasCustomPrompt="1"/>
          </p:nvPr>
        </p:nvSpPr>
        <p:spPr>
          <a:xfrm>
            <a:off x="1256528" y="2669210"/>
            <a:ext cx="5405438" cy="338554"/>
          </a:xfrm>
        </p:spPr>
        <p:txBody>
          <a:bodyPr>
            <a:spAutoFit/>
          </a:bodyPr>
          <a:lstStyle>
            <a:lvl1pPr marL="0" indent="0">
              <a:lnSpc>
                <a:spcPct val="100000"/>
              </a:lnSpc>
              <a:buNone/>
              <a:defRPr sz="1600" b="0" i="0">
                <a:solidFill>
                  <a:srgbClr val="00548B"/>
                </a:solidFill>
                <a:latin typeface="Avenir Next LT Pro" panose="020B0504020202020204" pitchFamily="34" charset="0"/>
              </a:defRPr>
            </a:lvl1pPr>
          </a:lstStyle>
          <a:p>
            <a:pPr lvl="0"/>
            <a:r>
              <a:rPr lang="es-ES" dirty="0"/>
              <a:t>Texto con tipografía Avenir LT Pro 16pt</a:t>
            </a:r>
          </a:p>
        </p:txBody>
      </p:sp>
      <p:sp>
        <p:nvSpPr>
          <p:cNvPr id="4" name="Marcador de texto 3">
            <a:extLst>
              <a:ext uri="{FF2B5EF4-FFF2-40B4-BE49-F238E27FC236}">
                <a16:creationId xmlns:a16="http://schemas.microsoft.com/office/drawing/2014/main" id="{F68E8916-3AE7-65C9-C4FE-301B91949D3B}"/>
              </a:ext>
            </a:extLst>
          </p:cNvPr>
          <p:cNvSpPr>
            <a:spLocks noGrp="1"/>
          </p:cNvSpPr>
          <p:nvPr>
            <p:ph type="body" sz="quarter" idx="19" hasCustomPrompt="1"/>
          </p:nvPr>
        </p:nvSpPr>
        <p:spPr>
          <a:xfrm>
            <a:off x="227391" y="292478"/>
            <a:ext cx="5421312" cy="400110"/>
          </a:xfrm>
        </p:spPr>
        <p:txBody>
          <a:bodyPr>
            <a:spAutoFit/>
          </a:bodyPr>
          <a:lstStyle>
            <a:lvl1pPr marL="0" indent="0">
              <a:lnSpc>
                <a:spcPct val="100000"/>
              </a:lnSpc>
              <a:buNone/>
              <a:defRPr sz="2000">
                <a:solidFill>
                  <a:schemeClr val="bg1"/>
                </a:solidFill>
                <a:latin typeface="APOLLO" panose="02000503000000020004" pitchFamily="2" charset="0"/>
              </a:defRPr>
            </a:lvl1pPr>
          </a:lstStyle>
          <a:p>
            <a:pPr lvl="0"/>
            <a:r>
              <a:rPr lang="es-ES" dirty="0"/>
              <a:t>Titulo </a:t>
            </a:r>
            <a:r>
              <a:rPr lang="es-ES" dirty="0" err="1"/>
              <a:t>slide</a:t>
            </a:r>
            <a:r>
              <a:rPr lang="es-ES" dirty="0"/>
              <a:t> </a:t>
            </a:r>
            <a:r>
              <a:rPr lang="es-ES" dirty="0" err="1"/>
              <a:t>tipografia</a:t>
            </a:r>
            <a:r>
              <a:rPr lang="es-ES" dirty="0"/>
              <a:t> </a:t>
            </a:r>
            <a:r>
              <a:rPr lang="es-ES" dirty="0" err="1"/>
              <a:t>Apollo</a:t>
            </a:r>
            <a:r>
              <a:rPr lang="es-ES" dirty="0"/>
              <a:t> 20pt</a:t>
            </a:r>
          </a:p>
        </p:txBody>
      </p:sp>
      <p:pic>
        <p:nvPicPr>
          <p:cNvPr id="2" name="Imagen 1">
            <a:extLst>
              <a:ext uri="{FF2B5EF4-FFF2-40B4-BE49-F238E27FC236}">
                <a16:creationId xmlns:a16="http://schemas.microsoft.com/office/drawing/2014/main" id="{408E3DF3-3703-0A5B-8F81-C99EC501769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83454" y="2669210"/>
            <a:ext cx="379846" cy="369580"/>
          </a:xfrm>
          <a:prstGeom prst="rect">
            <a:avLst/>
          </a:prstGeom>
        </p:spPr>
      </p:pic>
      <p:pic>
        <p:nvPicPr>
          <p:cNvPr id="3" name="Imagen 2">
            <a:extLst>
              <a:ext uri="{FF2B5EF4-FFF2-40B4-BE49-F238E27FC236}">
                <a16:creationId xmlns:a16="http://schemas.microsoft.com/office/drawing/2014/main" id="{EAF0F119-A9D1-4376-3570-E736832E230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78321" y="3306439"/>
            <a:ext cx="390112" cy="349048"/>
          </a:xfrm>
          <a:prstGeom prst="rect">
            <a:avLst/>
          </a:prstGeom>
        </p:spPr>
      </p:pic>
      <p:pic>
        <p:nvPicPr>
          <p:cNvPr id="7" name="Imagen 6">
            <a:extLst>
              <a:ext uri="{FF2B5EF4-FFF2-40B4-BE49-F238E27FC236}">
                <a16:creationId xmlns:a16="http://schemas.microsoft.com/office/drawing/2014/main" id="{7D98611C-8562-E99A-9F7C-7319070C5D0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86876" y="3923136"/>
            <a:ext cx="373002" cy="331938"/>
          </a:xfrm>
          <a:prstGeom prst="rect">
            <a:avLst/>
          </a:prstGeom>
        </p:spPr>
      </p:pic>
      <p:pic>
        <p:nvPicPr>
          <p:cNvPr id="8" name="Imagen 7">
            <a:extLst>
              <a:ext uri="{FF2B5EF4-FFF2-40B4-BE49-F238E27FC236}">
                <a16:creationId xmlns:a16="http://schemas.microsoft.com/office/drawing/2014/main" id="{27B41507-D080-2675-8A41-E7427B8BE383}"/>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78321" y="4522723"/>
            <a:ext cx="390113" cy="331938"/>
          </a:xfrm>
          <a:prstGeom prst="rect">
            <a:avLst/>
          </a:prstGeom>
        </p:spPr>
      </p:pic>
      <p:pic>
        <p:nvPicPr>
          <p:cNvPr id="11" name="Imagen 10">
            <a:extLst>
              <a:ext uri="{FF2B5EF4-FFF2-40B4-BE49-F238E27FC236}">
                <a16:creationId xmlns:a16="http://schemas.microsoft.com/office/drawing/2014/main" id="{D6A159DD-7BA6-636A-0EC1-7580F0688B8F}"/>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588587" y="5122309"/>
            <a:ext cx="369580" cy="277185"/>
          </a:xfrm>
          <a:prstGeom prst="rect">
            <a:avLst/>
          </a:prstGeom>
        </p:spPr>
      </p:pic>
      <p:sp>
        <p:nvSpPr>
          <p:cNvPr id="13" name="Marcador de texto 15">
            <a:extLst>
              <a:ext uri="{FF2B5EF4-FFF2-40B4-BE49-F238E27FC236}">
                <a16:creationId xmlns:a16="http://schemas.microsoft.com/office/drawing/2014/main" id="{47E49557-5B5F-C760-F023-9BDD3E86F57F}"/>
              </a:ext>
            </a:extLst>
          </p:cNvPr>
          <p:cNvSpPr>
            <a:spLocks noGrp="1"/>
          </p:cNvSpPr>
          <p:nvPr>
            <p:ph type="body" sz="quarter" idx="20" hasCustomPrompt="1"/>
          </p:nvPr>
        </p:nvSpPr>
        <p:spPr>
          <a:xfrm>
            <a:off x="1256528" y="3269285"/>
            <a:ext cx="5405438" cy="338554"/>
          </a:xfrm>
        </p:spPr>
        <p:txBody>
          <a:bodyPr>
            <a:spAutoFit/>
          </a:bodyPr>
          <a:lstStyle>
            <a:lvl1pPr marL="0" indent="0">
              <a:lnSpc>
                <a:spcPct val="100000"/>
              </a:lnSpc>
              <a:buNone/>
              <a:defRPr sz="1600" b="0" i="0">
                <a:solidFill>
                  <a:srgbClr val="00548B"/>
                </a:solidFill>
                <a:latin typeface="Avenir Next LT Pro" panose="020B0504020202020204" pitchFamily="34" charset="0"/>
              </a:defRPr>
            </a:lvl1pPr>
          </a:lstStyle>
          <a:p>
            <a:pPr lvl="0"/>
            <a:r>
              <a:rPr lang="es-ES" dirty="0"/>
              <a:t>Texto con tipografía Avenir LT Pro 16pt</a:t>
            </a:r>
          </a:p>
        </p:txBody>
      </p:sp>
      <p:sp>
        <p:nvSpPr>
          <p:cNvPr id="14" name="Marcador de texto 15">
            <a:extLst>
              <a:ext uri="{FF2B5EF4-FFF2-40B4-BE49-F238E27FC236}">
                <a16:creationId xmlns:a16="http://schemas.microsoft.com/office/drawing/2014/main" id="{F1DB3EF0-E6F6-8830-E9BF-A552BB77E88A}"/>
              </a:ext>
            </a:extLst>
          </p:cNvPr>
          <p:cNvSpPr>
            <a:spLocks noGrp="1"/>
          </p:cNvSpPr>
          <p:nvPr>
            <p:ph type="body" sz="quarter" idx="21" hasCustomPrompt="1"/>
          </p:nvPr>
        </p:nvSpPr>
        <p:spPr>
          <a:xfrm>
            <a:off x="1256528" y="3869360"/>
            <a:ext cx="5405438" cy="338554"/>
          </a:xfrm>
        </p:spPr>
        <p:txBody>
          <a:bodyPr>
            <a:spAutoFit/>
          </a:bodyPr>
          <a:lstStyle>
            <a:lvl1pPr marL="0" indent="0">
              <a:lnSpc>
                <a:spcPct val="100000"/>
              </a:lnSpc>
              <a:buNone/>
              <a:defRPr sz="1600" b="0" i="0">
                <a:solidFill>
                  <a:srgbClr val="00548B"/>
                </a:solidFill>
                <a:latin typeface="Avenir Next LT Pro" panose="020B0504020202020204" pitchFamily="34" charset="0"/>
              </a:defRPr>
            </a:lvl1pPr>
          </a:lstStyle>
          <a:p>
            <a:pPr lvl="0"/>
            <a:r>
              <a:rPr lang="es-ES" dirty="0"/>
              <a:t>Texto con tipografía Avenir LT Pro 16pt</a:t>
            </a:r>
          </a:p>
        </p:txBody>
      </p:sp>
      <p:sp>
        <p:nvSpPr>
          <p:cNvPr id="19" name="Marcador de texto 15">
            <a:extLst>
              <a:ext uri="{FF2B5EF4-FFF2-40B4-BE49-F238E27FC236}">
                <a16:creationId xmlns:a16="http://schemas.microsoft.com/office/drawing/2014/main" id="{4AE8F449-3D9E-2A5D-C0E0-642459D6DC31}"/>
              </a:ext>
            </a:extLst>
          </p:cNvPr>
          <p:cNvSpPr>
            <a:spLocks noGrp="1"/>
          </p:cNvSpPr>
          <p:nvPr>
            <p:ph type="body" sz="quarter" idx="22" hasCustomPrompt="1"/>
          </p:nvPr>
        </p:nvSpPr>
        <p:spPr>
          <a:xfrm>
            <a:off x="1256528" y="4469435"/>
            <a:ext cx="5405438" cy="338554"/>
          </a:xfrm>
        </p:spPr>
        <p:txBody>
          <a:bodyPr>
            <a:spAutoFit/>
          </a:bodyPr>
          <a:lstStyle>
            <a:lvl1pPr marL="0" indent="0">
              <a:lnSpc>
                <a:spcPct val="100000"/>
              </a:lnSpc>
              <a:buNone/>
              <a:defRPr sz="1600" b="0" i="0">
                <a:solidFill>
                  <a:srgbClr val="00548B"/>
                </a:solidFill>
                <a:latin typeface="Avenir Next LT Pro" panose="020B0504020202020204" pitchFamily="34" charset="0"/>
              </a:defRPr>
            </a:lvl1pPr>
          </a:lstStyle>
          <a:p>
            <a:pPr lvl="0"/>
            <a:r>
              <a:rPr lang="es-ES" dirty="0"/>
              <a:t>Texto con tipografía Avenir LT Pro 16pt</a:t>
            </a:r>
          </a:p>
        </p:txBody>
      </p:sp>
      <p:sp>
        <p:nvSpPr>
          <p:cNvPr id="20" name="Marcador de texto 15">
            <a:extLst>
              <a:ext uri="{FF2B5EF4-FFF2-40B4-BE49-F238E27FC236}">
                <a16:creationId xmlns:a16="http://schemas.microsoft.com/office/drawing/2014/main" id="{C508CA08-3EEF-F1A8-F27D-D41E7E91FBF9}"/>
              </a:ext>
            </a:extLst>
          </p:cNvPr>
          <p:cNvSpPr>
            <a:spLocks noGrp="1"/>
          </p:cNvSpPr>
          <p:nvPr>
            <p:ph type="body" sz="quarter" idx="23" hasCustomPrompt="1"/>
          </p:nvPr>
        </p:nvSpPr>
        <p:spPr>
          <a:xfrm>
            <a:off x="1256528" y="5069510"/>
            <a:ext cx="5405438" cy="338554"/>
          </a:xfrm>
        </p:spPr>
        <p:txBody>
          <a:bodyPr>
            <a:spAutoFit/>
          </a:bodyPr>
          <a:lstStyle>
            <a:lvl1pPr marL="0" indent="0">
              <a:lnSpc>
                <a:spcPct val="100000"/>
              </a:lnSpc>
              <a:buNone/>
              <a:defRPr sz="1600" b="0" i="0">
                <a:solidFill>
                  <a:srgbClr val="00548B"/>
                </a:solidFill>
                <a:latin typeface="Avenir Next LT Pro" panose="020B0504020202020204" pitchFamily="34" charset="0"/>
              </a:defRPr>
            </a:lvl1pPr>
          </a:lstStyle>
          <a:p>
            <a:pPr lvl="0"/>
            <a:r>
              <a:rPr lang="es-ES" dirty="0"/>
              <a:t>Texto con tipografía Avenir LT Pro 16pt</a:t>
            </a:r>
          </a:p>
        </p:txBody>
      </p:sp>
      <p:sp>
        <p:nvSpPr>
          <p:cNvPr id="15" name="Marcador de texto 4">
            <a:extLst>
              <a:ext uri="{FF2B5EF4-FFF2-40B4-BE49-F238E27FC236}">
                <a16:creationId xmlns:a16="http://schemas.microsoft.com/office/drawing/2014/main" id="{7F828A5E-F197-87F0-3286-ED28C79EB739}"/>
              </a:ext>
            </a:extLst>
          </p:cNvPr>
          <p:cNvSpPr>
            <a:spLocks noGrp="1"/>
          </p:cNvSpPr>
          <p:nvPr>
            <p:ph type="body" sz="quarter" idx="15" hasCustomPrompt="1"/>
          </p:nvPr>
        </p:nvSpPr>
        <p:spPr>
          <a:xfrm>
            <a:off x="221478" y="6675157"/>
            <a:ext cx="6440488" cy="203133"/>
          </a:xfrm>
        </p:spPr>
        <p:txBody>
          <a:bodyPr>
            <a:spAutoFit/>
          </a:bodyPr>
          <a:lstStyle>
            <a:lvl1pPr marL="0" indent="0">
              <a:buNone/>
              <a:defRPr sz="800" b="0" i="0">
                <a:solidFill>
                  <a:srgbClr val="00548B"/>
                </a:solidFill>
                <a:latin typeface="Avenir Next LT Pro" panose="020B0504020202020204" pitchFamily="34" charset="0"/>
              </a:defRPr>
            </a:lvl1pPr>
          </a:lstStyle>
          <a:p>
            <a:pPr lvl="0"/>
            <a:r>
              <a:rPr lang="es-ES" dirty="0"/>
              <a:t>Ejemplo texto para el titulo Avenir Next LT Pro  8pt</a:t>
            </a:r>
          </a:p>
        </p:txBody>
      </p:sp>
    </p:spTree>
    <p:extLst>
      <p:ext uri="{BB962C8B-B14F-4D97-AF65-F5344CB8AC3E}">
        <p14:creationId xmlns:p14="http://schemas.microsoft.com/office/powerpoint/2010/main" val="299372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tabla">
    <p:spTree>
      <p:nvGrpSpPr>
        <p:cNvPr id="1" name=""/>
        <p:cNvGrpSpPr/>
        <p:nvPr/>
      </p:nvGrpSpPr>
      <p:grpSpPr>
        <a:xfrm>
          <a:off x="0" y="0"/>
          <a:ext cx="0" cy="0"/>
          <a:chOff x="0" y="0"/>
          <a:chExt cx="0" cy="0"/>
        </a:xfrm>
      </p:grpSpPr>
      <p:pic>
        <p:nvPicPr>
          <p:cNvPr id="21" name="bjClassifierImageBottom">
            <a:extLst>
              <a:ext uri="{FF2B5EF4-FFF2-40B4-BE49-F238E27FC236}">
                <a16:creationId xmlns:a16="http://schemas.microsoft.com/office/drawing/2014/main" id="{EA79294A-4137-27C0-71B1-A18086E1A47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67500"/>
            <a:ext cx="1174750" cy="127000"/>
          </a:xfrm>
          <a:prstGeom prst="rect">
            <a:avLst/>
          </a:prstGeom>
        </p:spPr>
      </p:pic>
      <p:pic>
        <p:nvPicPr>
          <p:cNvPr id="6" name="Imagen 5">
            <a:extLst>
              <a:ext uri="{FF2B5EF4-FFF2-40B4-BE49-F238E27FC236}">
                <a16:creationId xmlns:a16="http://schemas.microsoft.com/office/drawing/2014/main" id="{720D5E26-2CA8-634C-9B29-820C7DA939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1291530"/>
          </a:xfrm>
          <a:prstGeom prst="rect">
            <a:avLst/>
          </a:prstGeom>
        </p:spPr>
      </p:pic>
      <p:pic>
        <p:nvPicPr>
          <p:cNvPr id="9" name="Imagen 8">
            <a:extLst>
              <a:ext uri="{FF2B5EF4-FFF2-40B4-BE49-F238E27FC236}">
                <a16:creationId xmlns:a16="http://schemas.microsoft.com/office/drawing/2014/main" id="{0EE3D2E5-53DA-BEA3-46FB-97887053267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77451" y="279478"/>
            <a:ext cx="820898" cy="284470"/>
          </a:xfrm>
          <a:prstGeom prst="rect">
            <a:avLst/>
          </a:prstGeom>
        </p:spPr>
      </p:pic>
      <p:sp>
        <p:nvSpPr>
          <p:cNvPr id="10" name="Rectángulo 9">
            <a:extLst>
              <a:ext uri="{FF2B5EF4-FFF2-40B4-BE49-F238E27FC236}">
                <a16:creationId xmlns:a16="http://schemas.microsoft.com/office/drawing/2014/main" id="{910246AA-3807-5515-BB4C-229CBBA619F3}"/>
              </a:ext>
            </a:extLst>
          </p:cNvPr>
          <p:cNvSpPr/>
          <p:nvPr userDrawn="1"/>
        </p:nvSpPr>
        <p:spPr>
          <a:xfrm>
            <a:off x="1" y="6646894"/>
            <a:ext cx="12192000" cy="228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sp>
        <p:nvSpPr>
          <p:cNvPr id="12" name="Marcador de número de diapositiva 39">
            <a:extLst>
              <a:ext uri="{FF2B5EF4-FFF2-40B4-BE49-F238E27FC236}">
                <a16:creationId xmlns:a16="http://schemas.microsoft.com/office/drawing/2014/main" id="{A1A90BA6-6617-950A-FCE3-DC69D6BA7A67}"/>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t>‹Nº›</a:t>
            </a:fld>
            <a:endParaRPr lang="es-ES" sz="800" dirty="0"/>
          </a:p>
        </p:txBody>
      </p:sp>
      <p:sp>
        <p:nvSpPr>
          <p:cNvPr id="4" name="Marcador de texto 3">
            <a:extLst>
              <a:ext uri="{FF2B5EF4-FFF2-40B4-BE49-F238E27FC236}">
                <a16:creationId xmlns:a16="http://schemas.microsoft.com/office/drawing/2014/main" id="{F68E8916-3AE7-65C9-C4FE-301B91949D3B}"/>
              </a:ext>
            </a:extLst>
          </p:cNvPr>
          <p:cNvSpPr>
            <a:spLocks noGrp="1"/>
          </p:cNvSpPr>
          <p:nvPr>
            <p:ph type="body" sz="quarter" idx="19" hasCustomPrompt="1"/>
          </p:nvPr>
        </p:nvSpPr>
        <p:spPr>
          <a:xfrm>
            <a:off x="227391" y="292478"/>
            <a:ext cx="5421312" cy="400110"/>
          </a:xfrm>
        </p:spPr>
        <p:txBody>
          <a:bodyPr>
            <a:spAutoFit/>
          </a:bodyPr>
          <a:lstStyle>
            <a:lvl1pPr marL="0" indent="0">
              <a:lnSpc>
                <a:spcPct val="100000"/>
              </a:lnSpc>
              <a:buNone/>
              <a:defRPr sz="2000">
                <a:solidFill>
                  <a:schemeClr val="bg1"/>
                </a:solidFill>
                <a:latin typeface="APOLLO" panose="02000503000000020004" pitchFamily="2" charset="0"/>
              </a:defRPr>
            </a:lvl1pPr>
          </a:lstStyle>
          <a:p>
            <a:pPr lvl="0"/>
            <a:r>
              <a:rPr lang="es-ES" dirty="0"/>
              <a:t>Titulo </a:t>
            </a:r>
            <a:r>
              <a:rPr lang="es-ES" dirty="0" err="1"/>
              <a:t>slide</a:t>
            </a:r>
            <a:r>
              <a:rPr lang="es-ES" dirty="0"/>
              <a:t> </a:t>
            </a:r>
            <a:r>
              <a:rPr lang="es-ES" dirty="0" err="1"/>
              <a:t>tipografia</a:t>
            </a:r>
            <a:r>
              <a:rPr lang="es-ES" dirty="0"/>
              <a:t> </a:t>
            </a:r>
            <a:r>
              <a:rPr lang="es-ES" dirty="0" err="1"/>
              <a:t>Apollo</a:t>
            </a:r>
            <a:r>
              <a:rPr lang="es-ES" dirty="0"/>
              <a:t> 20pt</a:t>
            </a:r>
          </a:p>
        </p:txBody>
      </p:sp>
      <p:graphicFrame>
        <p:nvGraphicFramePr>
          <p:cNvPr id="2" name="Gráfico 1">
            <a:extLst>
              <a:ext uri="{FF2B5EF4-FFF2-40B4-BE49-F238E27FC236}">
                <a16:creationId xmlns:a16="http://schemas.microsoft.com/office/drawing/2014/main" id="{35B45579-34B2-9E29-E2F9-58DA94C84A83}"/>
              </a:ext>
            </a:extLst>
          </p:cNvPr>
          <p:cNvGraphicFramePr/>
          <p:nvPr userDrawn="1">
            <p:extLst>
              <p:ext uri="{D42A27DB-BD31-4B8C-83A1-F6EECF244321}">
                <p14:modId xmlns:p14="http://schemas.microsoft.com/office/powerpoint/2010/main" val="2318463587"/>
              </p:ext>
            </p:extLst>
          </p:nvPr>
        </p:nvGraphicFramePr>
        <p:xfrm>
          <a:off x="7634519" y="2048267"/>
          <a:ext cx="4124739" cy="3545681"/>
        </p:xfrm>
        <a:graphic>
          <a:graphicData uri="http://schemas.openxmlformats.org/drawingml/2006/chart">
            <c:chart xmlns:c="http://schemas.openxmlformats.org/drawingml/2006/chart" xmlns:r="http://schemas.openxmlformats.org/officeDocument/2006/relationships" r:id="rId5"/>
          </a:graphicData>
        </a:graphic>
      </p:graphicFrame>
      <p:sp>
        <p:nvSpPr>
          <p:cNvPr id="3" name="Marcador de texto 15">
            <a:extLst>
              <a:ext uri="{FF2B5EF4-FFF2-40B4-BE49-F238E27FC236}">
                <a16:creationId xmlns:a16="http://schemas.microsoft.com/office/drawing/2014/main" id="{D081AA71-7B2F-B57C-77C5-7F0B1965C12E}"/>
              </a:ext>
            </a:extLst>
          </p:cNvPr>
          <p:cNvSpPr>
            <a:spLocks noGrp="1"/>
          </p:cNvSpPr>
          <p:nvPr>
            <p:ph type="body" sz="quarter" idx="16" hasCustomPrompt="1"/>
          </p:nvPr>
        </p:nvSpPr>
        <p:spPr>
          <a:xfrm>
            <a:off x="432742" y="1523257"/>
            <a:ext cx="5405438" cy="400110"/>
          </a:xfrm>
        </p:spPr>
        <p:txBody>
          <a:bodyPr>
            <a:spAutoFit/>
          </a:bodyPr>
          <a:lstStyle>
            <a:lvl1pPr marL="0" indent="0">
              <a:lnSpc>
                <a:spcPct val="100000"/>
              </a:lnSpc>
              <a:buNone/>
              <a:defRPr sz="2000">
                <a:solidFill>
                  <a:srgbClr val="00548B"/>
                </a:solidFill>
                <a:latin typeface="APOLLO" panose="02000503000000020004" pitchFamily="2" charset="0"/>
              </a:defRPr>
            </a:lvl1pPr>
          </a:lstStyle>
          <a:p>
            <a:pPr lvl="0"/>
            <a:r>
              <a:rPr lang="es-ES" dirty="0"/>
              <a:t>Ejemplo de tabla y gráfico</a:t>
            </a:r>
          </a:p>
        </p:txBody>
      </p:sp>
      <p:graphicFrame>
        <p:nvGraphicFramePr>
          <p:cNvPr id="7" name="Tabla 6">
            <a:extLst>
              <a:ext uri="{FF2B5EF4-FFF2-40B4-BE49-F238E27FC236}">
                <a16:creationId xmlns:a16="http://schemas.microsoft.com/office/drawing/2014/main" id="{689947B1-E754-B395-249C-E65587B2A2DB}"/>
              </a:ext>
            </a:extLst>
          </p:cNvPr>
          <p:cNvGraphicFramePr>
            <a:graphicFrameLocks noGrp="1"/>
          </p:cNvGraphicFramePr>
          <p:nvPr userDrawn="1">
            <p:extLst>
              <p:ext uri="{D42A27DB-BD31-4B8C-83A1-F6EECF244321}">
                <p14:modId xmlns:p14="http://schemas.microsoft.com/office/powerpoint/2010/main" val="170201008"/>
              </p:ext>
            </p:extLst>
          </p:nvPr>
        </p:nvGraphicFramePr>
        <p:xfrm>
          <a:off x="573142" y="2894008"/>
          <a:ext cx="2660316" cy="2135190"/>
        </p:xfrm>
        <a:graphic>
          <a:graphicData uri="http://schemas.openxmlformats.org/drawingml/2006/table">
            <a:tbl>
              <a:tblPr firstRow="1" bandRow="1">
                <a:tableStyleId>{5C22544A-7EE6-4342-B048-85BDC9FD1C3A}</a:tableStyleId>
              </a:tblPr>
              <a:tblGrid>
                <a:gridCol w="1330158">
                  <a:extLst>
                    <a:ext uri="{9D8B030D-6E8A-4147-A177-3AD203B41FA5}">
                      <a16:colId xmlns:a16="http://schemas.microsoft.com/office/drawing/2014/main" val="2212155188"/>
                    </a:ext>
                  </a:extLst>
                </a:gridCol>
                <a:gridCol w="1330158">
                  <a:extLst>
                    <a:ext uri="{9D8B030D-6E8A-4147-A177-3AD203B41FA5}">
                      <a16:colId xmlns:a16="http://schemas.microsoft.com/office/drawing/2014/main" val="532069847"/>
                    </a:ext>
                  </a:extLst>
                </a:gridCol>
              </a:tblGrid>
              <a:tr h="427038">
                <a:tc gridSpan="2">
                  <a:txBody>
                    <a:bodyPr/>
                    <a:lstStyle/>
                    <a:p>
                      <a:pPr marL="0" algn="l" defTabSz="914400" rtl="0" eaLnBrk="1" latinLnBrk="0" hangingPunct="1"/>
                      <a:r>
                        <a:rPr lang="es-ES" sz="1200" b="0" i="0" kern="1200" dirty="0">
                          <a:solidFill>
                            <a:srgbClr val="00538E"/>
                          </a:solidFill>
                          <a:latin typeface="Avenir Next LT Pro Demi" panose="020B0704020202020204" pitchFamily="34" charset="0"/>
                          <a:ea typeface="+mn-ea"/>
                          <a:cs typeface="+mn-cs"/>
                        </a:rPr>
                        <a:t>DATOS DE EJEMPLO</a:t>
                      </a:r>
                    </a:p>
                  </a:txBody>
                  <a:tcPr anchor="ctr">
                    <a:lnL w="12700" cap="flat" cmpd="sng" algn="ctr">
                      <a:solidFill>
                        <a:schemeClr val="tx1"/>
                      </a:solidFill>
                      <a:prstDash val="solid"/>
                      <a:round/>
                      <a:headEnd type="none" w="med" len="med"/>
                      <a:tailEnd type="none" w="med" len="med"/>
                    </a:lnL>
                    <a:lnB w="38100" cmpd="sng">
                      <a:noFill/>
                    </a:lnB>
                    <a:noFill/>
                  </a:tcPr>
                </a:tc>
                <a:tc hMerge="1">
                  <a:txBody>
                    <a:bodyPr/>
                    <a:lstStyle/>
                    <a:p>
                      <a:endParaRPr lang="es-ES" sz="1200" dirty="0">
                        <a:latin typeface="Avenir Book" panose="02000503020000020003" pitchFamily="2" charset="0"/>
                      </a:endParaRPr>
                    </a:p>
                  </a:txBody>
                  <a:tcPr anchor="ctr"/>
                </a:tc>
                <a:extLst>
                  <a:ext uri="{0D108BD9-81ED-4DB2-BD59-A6C34878D82A}">
                    <a16:rowId xmlns:a16="http://schemas.microsoft.com/office/drawing/2014/main" val="2489413496"/>
                  </a:ext>
                </a:extLst>
              </a:tr>
              <a:tr h="427038">
                <a:tc>
                  <a:txBody>
                    <a:bodyPr/>
                    <a:lstStyle/>
                    <a:p>
                      <a:endParaRPr lang="es-ES" sz="1000" b="0" i="0" dirty="0">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T w="38100" cmpd="sng">
                      <a:noFill/>
                    </a:lnT>
                    <a:lnB w="12700" cmpd="sng">
                      <a:noFill/>
                    </a:lnB>
                    <a:noFill/>
                  </a:tcPr>
                </a:tc>
                <a:tc>
                  <a:txBody>
                    <a:bodyPr/>
                    <a:lstStyle/>
                    <a:p>
                      <a:endParaRPr lang="es-ES" sz="1000" b="0" i="0" dirty="0">
                        <a:latin typeface="Avenir Next LT Pro" panose="020B0504020202020204" pitchFamily="34" charset="0"/>
                      </a:endParaRPr>
                    </a:p>
                  </a:txBody>
                  <a:tcPr anchor="ctr">
                    <a:lnT w="38100" cmpd="sng">
                      <a:noFill/>
                    </a:lnT>
                    <a:lnB w="12700" cmpd="sng">
                      <a:noFill/>
                    </a:lnB>
                    <a:noFill/>
                  </a:tcPr>
                </a:tc>
                <a:extLst>
                  <a:ext uri="{0D108BD9-81ED-4DB2-BD59-A6C34878D82A}">
                    <a16:rowId xmlns:a16="http://schemas.microsoft.com/office/drawing/2014/main" val="4042761765"/>
                  </a:ext>
                </a:extLst>
              </a:tr>
              <a:tr h="427038">
                <a:tc>
                  <a:txBody>
                    <a:bodyPr/>
                    <a:lstStyle/>
                    <a:p>
                      <a:r>
                        <a:rPr lang="es-ES" sz="1100" b="0" i="0" dirty="0" err="1">
                          <a:solidFill>
                            <a:schemeClr val="tx1">
                              <a:lumMod val="95000"/>
                              <a:lumOff val="5000"/>
                            </a:schemeClr>
                          </a:solidFill>
                          <a:latin typeface="Avenir Next LT Pro" panose="020B0504020202020204" pitchFamily="34" charset="0"/>
                        </a:rPr>
                        <a:t>Lorem</a:t>
                      </a:r>
                      <a:r>
                        <a:rPr lang="es-ES" sz="1100" b="0" i="0" dirty="0">
                          <a:solidFill>
                            <a:schemeClr val="tx1">
                              <a:lumMod val="95000"/>
                              <a:lumOff val="5000"/>
                            </a:schemeClr>
                          </a:solidFill>
                          <a:latin typeface="Avenir Next LT Pro" panose="020B0504020202020204" pitchFamily="34" charset="0"/>
                        </a:rPr>
                        <a:t> </a:t>
                      </a:r>
                      <a:r>
                        <a:rPr lang="es-ES" sz="1100" b="0" i="0" dirty="0" err="1">
                          <a:solidFill>
                            <a:schemeClr val="tx1">
                              <a:lumMod val="95000"/>
                              <a:lumOff val="5000"/>
                            </a:schemeClr>
                          </a:solidFill>
                          <a:latin typeface="Avenir Next LT Pro" panose="020B0504020202020204" pitchFamily="34" charset="0"/>
                        </a:rPr>
                        <a:t>ipsum</a:t>
                      </a:r>
                      <a:endParaRPr lang="es-ES" sz="1100" b="0" i="0" dirty="0">
                        <a:solidFill>
                          <a:schemeClr val="tx1">
                            <a:lumMod val="95000"/>
                            <a:lumOff val="5000"/>
                          </a:schemeClr>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0" i="0" dirty="0" err="1">
                          <a:solidFill>
                            <a:schemeClr val="tx1">
                              <a:lumMod val="95000"/>
                              <a:lumOff val="5000"/>
                            </a:schemeClr>
                          </a:solidFill>
                          <a:latin typeface="Avenir Next LT Pro" panose="020B0504020202020204" pitchFamily="34" charset="0"/>
                        </a:rPr>
                        <a:t>Lorem</a:t>
                      </a:r>
                      <a:r>
                        <a:rPr lang="es-ES" sz="1100" b="0" i="0" dirty="0">
                          <a:solidFill>
                            <a:schemeClr val="tx1">
                              <a:lumMod val="95000"/>
                              <a:lumOff val="5000"/>
                            </a:schemeClr>
                          </a:solidFill>
                          <a:latin typeface="Avenir Next LT Pro" panose="020B0504020202020204" pitchFamily="34" charset="0"/>
                        </a:rPr>
                        <a:t> </a:t>
                      </a:r>
                      <a:r>
                        <a:rPr lang="es-ES" sz="1100" b="0" i="0" dirty="0" err="1">
                          <a:solidFill>
                            <a:schemeClr val="tx1">
                              <a:lumMod val="95000"/>
                              <a:lumOff val="5000"/>
                            </a:schemeClr>
                          </a:solidFill>
                          <a:latin typeface="Avenir Next LT Pro" panose="020B0504020202020204" pitchFamily="34" charset="0"/>
                        </a:rPr>
                        <a:t>ipsum</a:t>
                      </a:r>
                      <a:endParaRPr lang="es-ES" sz="1100" b="0" i="0" dirty="0">
                        <a:solidFill>
                          <a:schemeClr val="tx1">
                            <a:lumMod val="95000"/>
                            <a:lumOff val="5000"/>
                          </a:schemeClr>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T w="12700" cmpd="sng">
                      <a:noFill/>
                    </a:lnT>
                    <a:lnB w="12700" cmpd="sng">
                      <a:noFill/>
                    </a:lnB>
                    <a:solidFill>
                      <a:schemeClr val="bg1">
                        <a:lumMod val="95000"/>
                      </a:schemeClr>
                    </a:solidFill>
                  </a:tcPr>
                </a:tc>
                <a:extLst>
                  <a:ext uri="{0D108BD9-81ED-4DB2-BD59-A6C34878D82A}">
                    <a16:rowId xmlns:a16="http://schemas.microsoft.com/office/drawing/2014/main" val="2258598019"/>
                  </a:ext>
                </a:extLst>
              </a:tr>
              <a:tr h="427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0" i="0" dirty="0" err="1">
                          <a:solidFill>
                            <a:schemeClr val="tx1">
                              <a:lumMod val="95000"/>
                              <a:lumOff val="5000"/>
                            </a:schemeClr>
                          </a:solidFill>
                          <a:latin typeface="Avenir Next LT Pro" panose="020B0504020202020204" pitchFamily="34" charset="0"/>
                        </a:rPr>
                        <a:t>Lorem</a:t>
                      </a:r>
                      <a:r>
                        <a:rPr lang="es-ES" sz="1100" b="0" i="0" dirty="0">
                          <a:solidFill>
                            <a:schemeClr val="tx1">
                              <a:lumMod val="95000"/>
                              <a:lumOff val="5000"/>
                            </a:schemeClr>
                          </a:solidFill>
                          <a:latin typeface="Avenir Next LT Pro" panose="020B0504020202020204" pitchFamily="34" charset="0"/>
                        </a:rPr>
                        <a:t> </a:t>
                      </a:r>
                      <a:r>
                        <a:rPr lang="es-ES" sz="1100" b="0" i="0" dirty="0" err="1">
                          <a:solidFill>
                            <a:schemeClr val="tx1">
                              <a:lumMod val="95000"/>
                              <a:lumOff val="5000"/>
                            </a:schemeClr>
                          </a:solidFill>
                          <a:latin typeface="Avenir Next LT Pro" panose="020B0504020202020204" pitchFamily="34" charset="0"/>
                        </a:rPr>
                        <a:t>ipsum</a:t>
                      </a:r>
                      <a:endParaRPr lang="es-ES" sz="1100" b="0" i="0" dirty="0">
                        <a:solidFill>
                          <a:schemeClr val="tx1">
                            <a:lumMod val="95000"/>
                            <a:lumOff val="5000"/>
                          </a:schemeClr>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0" i="0" dirty="0" err="1">
                          <a:solidFill>
                            <a:schemeClr val="tx1">
                              <a:lumMod val="95000"/>
                              <a:lumOff val="5000"/>
                            </a:schemeClr>
                          </a:solidFill>
                          <a:latin typeface="Avenir Next LT Pro" panose="020B0504020202020204" pitchFamily="34" charset="0"/>
                        </a:rPr>
                        <a:t>Lorem</a:t>
                      </a:r>
                      <a:r>
                        <a:rPr lang="es-ES" sz="1100" b="0" i="0" dirty="0">
                          <a:solidFill>
                            <a:schemeClr val="tx1">
                              <a:lumMod val="95000"/>
                              <a:lumOff val="5000"/>
                            </a:schemeClr>
                          </a:solidFill>
                          <a:latin typeface="Avenir Next LT Pro" panose="020B0504020202020204" pitchFamily="34" charset="0"/>
                        </a:rPr>
                        <a:t> </a:t>
                      </a:r>
                      <a:r>
                        <a:rPr lang="es-ES" sz="1100" b="0" i="0" dirty="0" err="1">
                          <a:solidFill>
                            <a:schemeClr val="tx1">
                              <a:lumMod val="95000"/>
                              <a:lumOff val="5000"/>
                            </a:schemeClr>
                          </a:solidFill>
                          <a:latin typeface="Avenir Next LT Pro" panose="020B0504020202020204" pitchFamily="34" charset="0"/>
                        </a:rPr>
                        <a:t>ipsum</a:t>
                      </a:r>
                      <a:endParaRPr lang="es-ES" sz="1100" b="0" i="0" dirty="0">
                        <a:solidFill>
                          <a:schemeClr val="tx1">
                            <a:lumMod val="95000"/>
                            <a:lumOff val="5000"/>
                          </a:schemeClr>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T w="12700" cmpd="sng">
                      <a:noFill/>
                    </a:lnT>
                    <a:lnB w="12700" cmpd="sng">
                      <a:noFill/>
                    </a:lnB>
                    <a:solidFill>
                      <a:schemeClr val="bg1"/>
                    </a:solidFill>
                  </a:tcPr>
                </a:tc>
                <a:extLst>
                  <a:ext uri="{0D108BD9-81ED-4DB2-BD59-A6C34878D82A}">
                    <a16:rowId xmlns:a16="http://schemas.microsoft.com/office/drawing/2014/main" val="2217017693"/>
                  </a:ext>
                </a:extLst>
              </a:tr>
              <a:tr h="427038">
                <a:tc>
                  <a:txBody>
                    <a:bodyPr/>
                    <a:lstStyle/>
                    <a:p>
                      <a:r>
                        <a:rPr lang="es-ES" sz="1100" b="0" i="0" dirty="0" err="1">
                          <a:solidFill>
                            <a:schemeClr val="tx1">
                              <a:lumMod val="95000"/>
                              <a:lumOff val="5000"/>
                            </a:schemeClr>
                          </a:solidFill>
                          <a:latin typeface="Avenir Next LT Pro" panose="020B0504020202020204" pitchFamily="34" charset="0"/>
                        </a:rPr>
                        <a:t>Lorem</a:t>
                      </a:r>
                      <a:r>
                        <a:rPr lang="es-ES" sz="1100" b="0" i="0" dirty="0">
                          <a:solidFill>
                            <a:schemeClr val="tx1">
                              <a:lumMod val="95000"/>
                              <a:lumOff val="5000"/>
                            </a:schemeClr>
                          </a:solidFill>
                          <a:latin typeface="Avenir Next LT Pro" panose="020B0504020202020204" pitchFamily="34" charset="0"/>
                        </a:rPr>
                        <a:t> </a:t>
                      </a:r>
                      <a:r>
                        <a:rPr lang="es-ES" sz="1100" b="0" i="0" dirty="0" err="1">
                          <a:solidFill>
                            <a:schemeClr val="tx1">
                              <a:lumMod val="95000"/>
                              <a:lumOff val="5000"/>
                            </a:schemeClr>
                          </a:solidFill>
                          <a:latin typeface="Avenir Next LT Pro" panose="020B0504020202020204" pitchFamily="34" charset="0"/>
                        </a:rPr>
                        <a:t>ipsum</a:t>
                      </a:r>
                      <a:endParaRPr lang="es-ES" sz="1100" b="0" i="0" dirty="0">
                        <a:solidFill>
                          <a:schemeClr val="tx1">
                            <a:lumMod val="95000"/>
                            <a:lumOff val="5000"/>
                          </a:schemeClr>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0" i="0" dirty="0" err="1">
                          <a:solidFill>
                            <a:schemeClr val="tx1">
                              <a:lumMod val="95000"/>
                              <a:lumOff val="5000"/>
                            </a:schemeClr>
                          </a:solidFill>
                          <a:latin typeface="Avenir Next LT Pro" panose="020B0504020202020204" pitchFamily="34" charset="0"/>
                        </a:rPr>
                        <a:t>Lorem</a:t>
                      </a:r>
                      <a:r>
                        <a:rPr lang="es-ES" sz="1100" b="0" i="0" dirty="0">
                          <a:solidFill>
                            <a:schemeClr val="tx1">
                              <a:lumMod val="95000"/>
                              <a:lumOff val="5000"/>
                            </a:schemeClr>
                          </a:solidFill>
                          <a:latin typeface="Avenir Next LT Pro" panose="020B0504020202020204" pitchFamily="34" charset="0"/>
                        </a:rPr>
                        <a:t> </a:t>
                      </a:r>
                      <a:r>
                        <a:rPr lang="es-ES" sz="1100" b="0" i="0" dirty="0" err="1">
                          <a:solidFill>
                            <a:schemeClr val="tx1">
                              <a:lumMod val="95000"/>
                              <a:lumOff val="5000"/>
                            </a:schemeClr>
                          </a:solidFill>
                          <a:latin typeface="Avenir Next LT Pro" panose="020B0504020202020204" pitchFamily="34" charset="0"/>
                        </a:rPr>
                        <a:t>ipsum</a:t>
                      </a:r>
                      <a:endParaRPr lang="es-ES" sz="1100" b="0" i="0" dirty="0">
                        <a:solidFill>
                          <a:schemeClr val="tx1">
                            <a:lumMod val="95000"/>
                            <a:lumOff val="5000"/>
                          </a:schemeClr>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T w="12700" cmpd="sng">
                      <a:noFill/>
                    </a:lnT>
                    <a:solidFill>
                      <a:schemeClr val="bg1">
                        <a:lumMod val="95000"/>
                      </a:schemeClr>
                    </a:solidFill>
                  </a:tcPr>
                </a:tc>
                <a:extLst>
                  <a:ext uri="{0D108BD9-81ED-4DB2-BD59-A6C34878D82A}">
                    <a16:rowId xmlns:a16="http://schemas.microsoft.com/office/drawing/2014/main" val="310610285"/>
                  </a:ext>
                </a:extLst>
              </a:tr>
            </a:tbl>
          </a:graphicData>
        </a:graphic>
      </p:graphicFrame>
      <p:graphicFrame>
        <p:nvGraphicFramePr>
          <p:cNvPr id="8" name="Tabla 7">
            <a:extLst>
              <a:ext uri="{FF2B5EF4-FFF2-40B4-BE49-F238E27FC236}">
                <a16:creationId xmlns:a16="http://schemas.microsoft.com/office/drawing/2014/main" id="{EF0A847D-E8DA-473D-E728-D239B7C1149A}"/>
              </a:ext>
            </a:extLst>
          </p:cNvPr>
          <p:cNvGraphicFramePr>
            <a:graphicFrameLocks noGrp="1"/>
          </p:cNvGraphicFramePr>
          <p:nvPr userDrawn="1">
            <p:extLst>
              <p:ext uri="{D42A27DB-BD31-4B8C-83A1-F6EECF244321}">
                <p14:modId xmlns:p14="http://schemas.microsoft.com/office/powerpoint/2010/main" val="4287792991"/>
              </p:ext>
            </p:extLst>
          </p:nvPr>
        </p:nvGraphicFramePr>
        <p:xfrm>
          <a:off x="3496516" y="2894008"/>
          <a:ext cx="4434909" cy="2135190"/>
        </p:xfrm>
        <a:graphic>
          <a:graphicData uri="http://schemas.openxmlformats.org/drawingml/2006/table">
            <a:tbl>
              <a:tblPr firstRow="1" bandRow="1">
                <a:tableStyleId>{5C22544A-7EE6-4342-B048-85BDC9FD1C3A}</a:tableStyleId>
              </a:tblPr>
              <a:tblGrid>
                <a:gridCol w="1478303">
                  <a:extLst>
                    <a:ext uri="{9D8B030D-6E8A-4147-A177-3AD203B41FA5}">
                      <a16:colId xmlns:a16="http://schemas.microsoft.com/office/drawing/2014/main" val="2212155188"/>
                    </a:ext>
                  </a:extLst>
                </a:gridCol>
                <a:gridCol w="1478303">
                  <a:extLst>
                    <a:ext uri="{9D8B030D-6E8A-4147-A177-3AD203B41FA5}">
                      <a16:colId xmlns:a16="http://schemas.microsoft.com/office/drawing/2014/main" val="532069847"/>
                    </a:ext>
                  </a:extLst>
                </a:gridCol>
                <a:gridCol w="1478303">
                  <a:extLst>
                    <a:ext uri="{9D8B030D-6E8A-4147-A177-3AD203B41FA5}">
                      <a16:colId xmlns:a16="http://schemas.microsoft.com/office/drawing/2014/main" val="1614949504"/>
                    </a:ext>
                  </a:extLst>
                </a:gridCol>
              </a:tblGrid>
              <a:tr h="427038">
                <a:tc gridSpan="3">
                  <a:txBody>
                    <a:bodyPr/>
                    <a:lstStyle/>
                    <a:p>
                      <a:r>
                        <a:rPr lang="es-ES" sz="1200" b="0" i="0" dirty="0">
                          <a:solidFill>
                            <a:srgbClr val="00538E"/>
                          </a:solidFill>
                          <a:latin typeface="Avenir Next LT Pro Demi" panose="020B0704020202020204" pitchFamily="34" charset="0"/>
                        </a:rPr>
                        <a:t>DATOS DE EJEMPLO</a:t>
                      </a:r>
                    </a:p>
                  </a:txBody>
                  <a:tcPr anchor="ctr">
                    <a:lnL w="12700" cap="flat" cmpd="sng" algn="ctr">
                      <a:solidFill>
                        <a:schemeClr val="tx1"/>
                      </a:solidFill>
                      <a:prstDash val="solid"/>
                      <a:round/>
                      <a:headEnd type="none" w="med" len="med"/>
                      <a:tailEnd type="none" w="med" len="med"/>
                    </a:lnL>
                    <a:lnB w="38100" cmpd="sng">
                      <a:noFill/>
                    </a:lnB>
                    <a:noFill/>
                  </a:tcPr>
                </a:tc>
                <a:tc hMerge="1">
                  <a:txBody>
                    <a:bodyPr/>
                    <a:lstStyle/>
                    <a:p>
                      <a:endParaRPr lang="es-ES" sz="1200" dirty="0">
                        <a:latin typeface="Avenir Book" panose="02000503020000020003" pitchFamily="2" charset="0"/>
                      </a:endParaRPr>
                    </a:p>
                  </a:txBody>
                  <a:tcPr anchor="ctr"/>
                </a:tc>
                <a:tc hMerge="1">
                  <a:txBody>
                    <a:bodyPr/>
                    <a:lstStyle/>
                    <a:p>
                      <a:endParaRPr lang="es-ES" sz="1000" b="0" i="0" dirty="0">
                        <a:solidFill>
                          <a:schemeClr val="tx1">
                            <a:lumMod val="95000"/>
                            <a:lumOff val="5000"/>
                          </a:schemeClr>
                        </a:solidFill>
                        <a:latin typeface="Avenir Medium" panose="02000503020000020003" pitchFamily="2" charset="0"/>
                      </a:endParaRPr>
                    </a:p>
                  </a:txBody>
                  <a:tcPr anchor="ctr">
                    <a:lnL w="12700" cap="flat" cmpd="sng" algn="ctr">
                      <a:solidFill>
                        <a:schemeClr val="tx1"/>
                      </a:solidFill>
                      <a:prstDash val="solid"/>
                      <a:round/>
                      <a:headEnd type="none" w="med" len="med"/>
                      <a:tailEnd type="none" w="med" len="med"/>
                    </a:lnL>
                    <a:lnB w="38100" cmpd="sng">
                      <a:noFill/>
                    </a:lnB>
                    <a:noFill/>
                  </a:tcPr>
                </a:tc>
                <a:extLst>
                  <a:ext uri="{0D108BD9-81ED-4DB2-BD59-A6C34878D82A}">
                    <a16:rowId xmlns:a16="http://schemas.microsoft.com/office/drawing/2014/main" val="2489413496"/>
                  </a:ext>
                </a:extLst>
              </a:tr>
              <a:tr h="427038">
                <a:tc>
                  <a:txBody>
                    <a:bodyPr/>
                    <a:lstStyle/>
                    <a:p>
                      <a:r>
                        <a:rPr lang="es-ES" sz="1000" b="1" i="0" dirty="0">
                          <a:latin typeface="Avenir Next LT Pro" panose="020B0504020202020204" pitchFamily="34" charset="0"/>
                        </a:rPr>
                        <a:t>COLUMNA 1</a:t>
                      </a:r>
                    </a:p>
                  </a:txBody>
                  <a:tcPr anchor="ctr">
                    <a:lnL w="12700" cap="flat" cmpd="sng" algn="ctr">
                      <a:solidFill>
                        <a:schemeClr val="tx1"/>
                      </a:solidFill>
                      <a:prstDash val="solid"/>
                      <a:round/>
                      <a:headEnd type="none" w="med" len="med"/>
                      <a:tailEnd type="none" w="med" len="med"/>
                    </a:lnL>
                    <a:lnT w="38100" cmpd="sng">
                      <a:noFill/>
                    </a:lnT>
                    <a:lnB w="12700" cmpd="sng">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i="0" dirty="0">
                          <a:latin typeface="Avenir Next LT Pro" panose="020B0504020202020204" pitchFamily="34" charset="0"/>
                        </a:rPr>
                        <a:t>COLUMNA 2</a:t>
                      </a:r>
                    </a:p>
                  </a:txBody>
                  <a:tcPr anchor="ctr">
                    <a:lnT w="38100" cmpd="sng">
                      <a:noFill/>
                    </a:lnT>
                    <a:lnB w="12700" cmpd="sng">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i="0" dirty="0">
                          <a:latin typeface="Avenir Next LT Pro" panose="020B0504020202020204" pitchFamily="34" charset="0"/>
                        </a:rPr>
                        <a:t>COLUMNA 3</a:t>
                      </a:r>
                    </a:p>
                  </a:txBody>
                  <a:tcPr anchor="ctr">
                    <a:lnT w="38100" cmpd="sng">
                      <a:noFill/>
                    </a:lnT>
                    <a:lnB w="12700" cmpd="sng">
                      <a:noFill/>
                    </a:lnB>
                    <a:noFill/>
                  </a:tcPr>
                </a:tc>
                <a:extLst>
                  <a:ext uri="{0D108BD9-81ED-4DB2-BD59-A6C34878D82A}">
                    <a16:rowId xmlns:a16="http://schemas.microsoft.com/office/drawing/2014/main" val="4042761765"/>
                  </a:ext>
                </a:extLst>
              </a:tr>
              <a:tr h="427038">
                <a:tc>
                  <a:txBody>
                    <a:bodyPr/>
                    <a:lstStyle/>
                    <a:p>
                      <a:r>
                        <a:rPr lang="es-ES" sz="1100" b="0" i="0" dirty="0" err="1">
                          <a:solidFill>
                            <a:schemeClr val="tx1">
                              <a:lumMod val="95000"/>
                              <a:lumOff val="5000"/>
                            </a:schemeClr>
                          </a:solidFill>
                          <a:latin typeface="Avenir Next LT Pro" panose="020B0504020202020204" pitchFamily="34" charset="0"/>
                        </a:rPr>
                        <a:t>Lorem</a:t>
                      </a:r>
                      <a:r>
                        <a:rPr lang="es-ES" sz="1100" b="0" i="0" dirty="0">
                          <a:solidFill>
                            <a:schemeClr val="tx1">
                              <a:lumMod val="95000"/>
                              <a:lumOff val="5000"/>
                            </a:schemeClr>
                          </a:solidFill>
                          <a:latin typeface="Avenir Next LT Pro" panose="020B0504020202020204" pitchFamily="34" charset="0"/>
                        </a:rPr>
                        <a:t> </a:t>
                      </a:r>
                      <a:r>
                        <a:rPr lang="es-ES" sz="1100" b="0" i="0" dirty="0" err="1">
                          <a:solidFill>
                            <a:schemeClr val="tx1">
                              <a:lumMod val="95000"/>
                              <a:lumOff val="5000"/>
                            </a:schemeClr>
                          </a:solidFill>
                          <a:latin typeface="Avenir Next LT Pro" panose="020B0504020202020204" pitchFamily="34" charset="0"/>
                        </a:rPr>
                        <a:t>ipsum</a:t>
                      </a:r>
                      <a:endParaRPr lang="es-ES" sz="1100" b="0" i="0" dirty="0">
                        <a:solidFill>
                          <a:schemeClr val="tx1">
                            <a:lumMod val="95000"/>
                            <a:lumOff val="5000"/>
                          </a:schemeClr>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0" i="0" dirty="0" err="1">
                          <a:solidFill>
                            <a:schemeClr val="tx1">
                              <a:lumMod val="95000"/>
                              <a:lumOff val="5000"/>
                            </a:schemeClr>
                          </a:solidFill>
                          <a:latin typeface="Avenir Next LT Pro" panose="020B0504020202020204" pitchFamily="34" charset="0"/>
                        </a:rPr>
                        <a:t>Lorem</a:t>
                      </a:r>
                      <a:r>
                        <a:rPr lang="es-ES" sz="1100" b="0" i="0" dirty="0">
                          <a:solidFill>
                            <a:schemeClr val="tx1">
                              <a:lumMod val="95000"/>
                              <a:lumOff val="5000"/>
                            </a:schemeClr>
                          </a:solidFill>
                          <a:latin typeface="Avenir Next LT Pro" panose="020B0504020202020204" pitchFamily="34" charset="0"/>
                        </a:rPr>
                        <a:t> </a:t>
                      </a:r>
                      <a:r>
                        <a:rPr lang="es-ES" sz="1100" b="0" i="0" dirty="0" err="1">
                          <a:solidFill>
                            <a:schemeClr val="tx1">
                              <a:lumMod val="95000"/>
                              <a:lumOff val="5000"/>
                            </a:schemeClr>
                          </a:solidFill>
                          <a:latin typeface="Avenir Next LT Pro" panose="020B0504020202020204" pitchFamily="34" charset="0"/>
                        </a:rPr>
                        <a:t>ipsum</a:t>
                      </a:r>
                      <a:endParaRPr lang="es-ES" sz="1100" b="0" i="0" dirty="0">
                        <a:solidFill>
                          <a:schemeClr val="tx1">
                            <a:lumMod val="95000"/>
                            <a:lumOff val="5000"/>
                          </a:schemeClr>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0" i="0" dirty="0" err="1">
                          <a:solidFill>
                            <a:schemeClr val="tx1">
                              <a:lumMod val="95000"/>
                              <a:lumOff val="5000"/>
                            </a:schemeClr>
                          </a:solidFill>
                          <a:latin typeface="Avenir Next LT Pro" panose="020B0504020202020204" pitchFamily="34" charset="0"/>
                        </a:rPr>
                        <a:t>Lorem</a:t>
                      </a:r>
                      <a:r>
                        <a:rPr lang="es-ES" sz="1100" b="0" i="0" dirty="0">
                          <a:solidFill>
                            <a:schemeClr val="tx1">
                              <a:lumMod val="95000"/>
                              <a:lumOff val="5000"/>
                            </a:schemeClr>
                          </a:solidFill>
                          <a:latin typeface="Avenir Next LT Pro" panose="020B0504020202020204" pitchFamily="34" charset="0"/>
                        </a:rPr>
                        <a:t> </a:t>
                      </a:r>
                      <a:r>
                        <a:rPr lang="es-ES" sz="1100" b="0" i="0" dirty="0" err="1">
                          <a:solidFill>
                            <a:schemeClr val="tx1">
                              <a:lumMod val="95000"/>
                              <a:lumOff val="5000"/>
                            </a:schemeClr>
                          </a:solidFill>
                          <a:latin typeface="Avenir Next LT Pro" panose="020B0504020202020204" pitchFamily="34" charset="0"/>
                        </a:rPr>
                        <a:t>ipsum</a:t>
                      </a:r>
                      <a:endParaRPr lang="es-ES" sz="1100" b="0" i="0" dirty="0">
                        <a:solidFill>
                          <a:schemeClr val="tx1">
                            <a:lumMod val="95000"/>
                            <a:lumOff val="5000"/>
                          </a:schemeClr>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T w="12700" cmpd="sng">
                      <a:noFill/>
                    </a:lnT>
                    <a:lnB w="12700" cmpd="sng">
                      <a:noFill/>
                    </a:lnB>
                    <a:solidFill>
                      <a:schemeClr val="bg1">
                        <a:lumMod val="95000"/>
                      </a:schemeClr>
                    </a:solidFill>
                  </a:tcPr>
                </a:tc>
                <a:extLst>
                  <a:ext uri="{0D108BD9-81ED-4DB2-BD59-A6C34878D82A}">
                    <a16:rowId xmlns:a16="http://schemas.microsoft.com/office/drawing/2014/main" val="2258598019"/>
                  </a:ext>
                </a:extLst>
              </a:tr>
              <a:tr h="427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0" i="0" dirty="0" err="1">
                          <a:solidFill>
                            <a:schemeClr val="tx1">
                              <a:lumMod val="95000"/>
                              <a:lumOff val="5000"/>
                            </a:schemeClr>
                          </a:solidFill>
                          <a:latin typeface="Avenir Next LT Pro" panose="020B0504020202020204" pitchFamily="34" charset="0"/>
                        </a:rPr>
                        <a:t>Lorem</a:t>
                      </a:r>
                      <a:r>
                        <a:rPr lang="es-ES" sz="1100" b="0" i="0" dirty="0">
                          <a:solidFill>
                            <a:schemeClr val="tx1">
                              <a:lumMod val="95000"/>
                              <a:lumOff val="5000"/>
                            </a:schemeClr>
                          </a:solidFill>
                          <a:latin typeface="Avenir Next LT Pro" panose="020B0504020202020204" pitchFamily="34" charset="0"/>
                        </a:rPr>
                        <a:t> </a:t>
                      </a:r>
                      <a:r>
                        <a:rPr lang="es-ES" sz="1100" b="0" i="0" dirty="0" err="1">
                          <a:solidFill>
                            <a:schemeClr val="tx1">
                              <a:lumMod val="95000"/>
                              <a:lumOff val="5000"/>
                            </a:schemeClr>
                          </a:solidFill>
                          <a:latin typeface="Avenir Next LT Pro" panose="020B0504020202020204" pitchFamily="34" charset="0"/>
                        </a:rPr>
                        <a:t>ipsum</a:t>
                      </a:r>
                      <a:endParaRPr lang="es-ES" sz="1100" b="0" i="0" dirty="0">
                        <a:solidFill>
                          <a:schemeClr val="tx1">
                            <a:lumMod val="95000"/>
                            <a:lumOff val="5000"/>
                          </a:schemeClr>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0" i="0" dirty="0" err="1">
                          <a:solidFill>
                            <a:schemeClr val="tx1">
                              <a:lumMod val="95000"/>
                              <a:lumOff val="5000"/>
                            </a:schemeClr>
                          </a:solidFill>
                          <a:latin typeface="Avenir Next LT Pro" panose="020B0504020202020204" pitchFamily="34" charset="0"/>
                        </a:rPr>
                        <a:t>Lorem</a:t>
                      </a:r>
                      <a:r>
                        <a:rPr lang="es-ES" sz="1100" b="0" i="0" dirty="0">
                          <a:solidFill>
                            <a:schemeClr val="tx1">
                              <a:lumMod val="95000"/>
                              <a:lumOff val="5000"/>
                            </a:schemeClr>
                          </a:solidFill>
                          <a:latin typeface="Avenir Next LT Pro" panose="020B0504020202020204" pitchFamily="34" charset="0"/>
                        </a:rPr>
                        <a:t> </a:t>
                      </a:r>
                      <a:r>
                        <a:rPr lang="es-ES" sz="1100" b="0" i="0" dirty="0" err="1">
                          <a:solidFill>
                            <a:schemeClr val="tx1">
                              <a:lumMod val="95000"/>
                              <a:lumOff val="5000"/>
                            </a:schemeClr>
                          </a:solidFill>
                          <a:latin typeface="Avenir Next LT Pro" panose="020B0504020202020204" pitchFamily="34" charset="0"/>
                        </a:rPr>
                        <a:t>ipsum</a:t>
                      </a:r>
                      <a:endParaRPr lang="es-ES" sz="1100" b="0" i="0" dirty="0">
                        <a:solidFill>
                          <a:schemeClr val="tx1">
                            <a:lumMod val="95000"/>
                            <a:lumOff val="5000"/>
                          </a:schemeClr>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0" i="0" dirty="0" err="1">
                          <a:solidFill>
                            <a:schemeClr val="tx1">
                              <a:lumMod val="95000"/>
                              <a:lumOff val="5000"/>
                            </a:schemeClr>
                          </a:solidFill>
                          <a:latin typeface="Avenir Next LT Pro" panose="020B0504020202020204" pitchFamily="34" charset="0"/>
                        </a:rPr>
                        <a:t>Lorem</a:t>
                      </a:r>
                      <a:r>
                        <a:rPr lang="es-ES" sz="1100" b="0" i="0" dirty="0">
                          <a:solidFill>
                            <a:schemeClr val="tx1">
                              <a:lumMod val="95000"/>
                              <a:lumOff val="5000"/>
                            </a:schemeClr>
                          </a:solidFill>
                          <a:latin typeface="Avenir Next LT Pro" panose="020B0504020202020204" pitchFamily="34" charset="0"/>
                        </a:rPr>
                        <a:t> </a:t>
                      </a:r>
                      <a:r>
                        <a:rPr lang="es-ES" sz="1100" b="0" i="0" dirty="0" err="1">
                          <a:solidFill>
                            <a:schemeClr val="tx1">
                              <a:lumMod val="95000"/>
                              <a:lumOff val="5000"/>
                            </a:schemeClr>
                          </a:solidFill>
                          <a:latin typeface="Avenir Next LT Pro" panose="020B0504020202020204" pitchFamily="34" charset="0"/>
                        </a:rPr>
                        <a:t>ipsum</a:t>
                      </a:r>
                      <a:endParaRPr lang="es-ES" sz="1100" b="0" i="0" dirty="0">
                        <a:solidFill>
                          <a:schemeClr val="tx1">
                            <a:lumMod val="95000"/>
                            <a:lumOff val="5000"/>
                          </a:schemeClr>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T w="12700" cmpd="sng">
                      <a:noFill/>
                    </a:lnT>
                    <a:lnB w="12700" cmpd="sng">
                      <a:noFill/>
                    </a:lnB>
                    <a:solidFill>
                      <a:schemeClr val="bg1"/>
                    </a:solidFill>
                  </a:tcPr>
                </a:tc>
                <a:extLst>
                  <a:ext uri="{0D108BD9-81ED-4DB2-BD59-A6C34878D82A}">
                    <a16:rowId xmlns:a16="http://schemas.microsoft.com/office/drawing/2014/main" val="2217017693"/>
                  </a:ext>
                </a:extLst>
              </a:tr>
              <a:tr h="427038">
                <a:tc>
                  <a:txBody>
                    <a:bodyPr/>
                    <a:lstStyle/>
                    <a:p>
                      <a:r>
                        <a:rPr lang="es-ES" sz="1100" b="0" i="0" dirty="0" err="1">
                          <a:solidFill>
                            <a:schemeClr val="tx1">
                              <a:lumMod val="95000"/>
                              <a:lumOff val="5000"/>
                            </a:schemeClr>
                          </a:solidFill>
                          <a:latin typeface="Avenir Next LT Pro" panose="020B0504020202020204" pitchFamily="34" charset="0"/>
                        </a:rPr>
                        <a:t>Lorem</a:t>
                      </a:r>
                      <a:r>
                        <a:rPr lang="es-ES" sz="1100" b="0" i="0" dirty="0">
                          <a:solidFill>
                            <a:schemeClr val="tx1">
                              <a:lumMod val="95000"/>
                              <a:lumOff val="5000"/>
                            </a:schemeClr>
                          </a:solidFill>
                          <a:latin typeface="Avenir Next LT Pro" panose="020B0504020202020204" pitchFamily="34" charset="0"/>
                        </a:rPr>
                        <a:t> </a:t>
                      </a:r>
                      <a:r>
                        <a:rPr lang="es-ES" sz="1100" b="0" i="0" dirty="0" err="1">
                          <a:solidFill>
                            <a:schemeClr val="tx1">
                              <a:lumMod val="95000"/>
                              <a:lumOff val="5000"/>
                            </a:schemeClr>
                          </a:solidFill>
                          <a:latin typeface="Avenir Next LT Pro" panose="020B0504020202020204" pitchFamily="34" charset="0"/>
                        </a:rPr>
                        <a:t>ipsum</a:t>
                      </a:r>
                      <a:endParaRPr lang="es-ES" sz="1100" b="0" i="0" dirty="0">
                        <a:solidFill>
                          <a:schemeClr val="tx1">
                            <a:lumMod val="95000"/>
                            <a:lumOff val="5000"/>
                          </a:schemeClr>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0" i="0" dirty="0" err="1">
                          <a:solidFill>
                            <a:schemeClr val="tx1">
                              <a:lumMod val="95000"/>
                              <a:lumOff val="5000"/>
                            </a:schemeClr>
                          </a:solidFill>
                          <a:latin typeface="Avenir Next LT Pro" panose="020B0504020202020204" pitchFamily="34" charset="0"/>
                        </a:rPr>
                        <a:t>Lorem</a:t>
                      </a:r>
                      <a:r>
                        <a:rPr lang="es-ES" sz="1100" b="0" i="0" dirty="0">
                          <a:solidFill>
                            <a:schemeClr val="tx1">
                              <a:lumMod val="95000"/>
                              <a:lumOff val="5000"/>
                            </a:schemeClr>
                          </a:solidFill>
                          <a:latin typeface="Avenir Next LT Pro" panose="020B0504020202020204" pitchFamily="34" charset="0"/>
                        </a:rPr>
                        <a:t> </a:t>
                      </a:r>
                      <a:r>
                        <a:rPr lang="es-ES" sz="1100" b="0" i="0" dirty="0" err="1">
                          <a:solidFill>
                            <a:schemeClr val="tx1">
                              <a:lumMod val="95000"/>
                              <a:lumOff val="5000"/>
                            </a:schemeClr>
                          </a:solidFill>
                          <a:latin typeface="Avenir Next LT Pro" panose="020B0504020202020204" pitchFamily="34" charset="0"/>
                        </a:rPr>
                        <a:t>ipsum</a:t>
                      </a:r>
                      <a:endParaRPr lang="es-ES" sz="1100" b="0" i="0" dirty="0">
                        <a:solidFill>
                          <a:schemeClr val="tx1">
                            <a:lumMod val="95000"/>
                            <a:lumOff val="5000"/>
                          </a:schemeClr>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100" b="0" i="0" dirty="0" err="1">
                          <a:solidFill>
                            <a:schemeClr val="tx1">
                              <a:lumMod val="95000"/>
                              <a:lumOff val="5000"/>
                            </a:schemeClr>
                          </a:solidFill>
                          <a:latin typeface="Avenir Next LT Pro" panose="020B0504020202020204" pitchFamily="34" charset="0"/>
                        </a:rPr>
                        <a:t>Lorem</a:t>
                      </a:r>
                      <a:r>
                        <a:rPr lang="es-ES" sz="1100" b="0" i="0" dirty="0">
                          <a:solidFill>
                            <a:schemeClr val="tx1">
                              <a:lumMod val="95000"/>
                              <a:lumOff val="5000"/>
                            </a:schemeClr>
                          </a:solidFill>
                          <a:latin typeface="Avenir Next LT Pro" panose="020B0504020202020204" pitchFamily="34" charset="0"/>
                        </a:rPr>
                        <a:t> </a:t>
                      </a:r>
                      <a:r>
                        <a:rPr lang="es-ES" sz="1100" b="0" i="0" dirty="0" err="1">
                          <a:solidFill>
                            <a:schemeClr val="tx1">
                              <a:lumMod val="95000"/>
                              <a:lumOff val="5000"/>
                            </a:schemeClr>
                          </a:solidFill>
                          <a:latin typeface="Avenir Next LT Pro" panose="020B0504020202020204" pitchFamily="34" charset="0"/>
                        </a:rPr>
                        <a:t>ipsum</a:t>
                      </a:r>
                      <a:endParaRPr lang="es-ES" sz="1100" b="0" i="0" dirty="0">
                        <a:solidFill>
                          <a:schemeClr val="tx1">
                            <a:lumMod val="95000"/>
                            <a:lumOff val="5000"/>
                          </a:schemeClr>
                        </a:solidFill>
                        <a:latin typeface="Avenir Next LT Pro" panose="020B0504020202020204" pitchFamily="34" charset="0"/>
                      </a:endParaRPr>
                    </a:p>
                  </a:txBody>
                  <a:tcPr anchor="ctr">
                    <a:lnL w="12700" cap="flat" cmpd="sng" algn="ctr">
                      <a:solidFill>
                        <a:schemeClr val="tx1"/>
                      </a:solidFill>
                      <a:prstDash val="solid"/>
                      <a:round/>
                      <a:headEnd type="none" w="med" len="med"/>
                      <a:tailEnd type="none" w="med" len="med"/>
                    </a:lnL>
                    <a:lnT w="12700" cmpd="sng">
                      <a:noFill/>
                    </a:lnT>
                    <a:solidFill>
                      <a:schemeClr val="bg1">
                        <a:lumMod val="95000"/>
                      </a:schemeClr>
                    </a:solidFill>
                  </a:tcPr>
                </a:tc>
                <a:extLst>
                  <a:ext uri="{0D108BD9-81ED-4DB2-BD59-A6C34878D82A}">
                    <a16:rowId xmlns:a16="http://schemas.microsoft.com/office/drawing/2014/main" val="310610285"/>
                  </a:ext>
                </a:extLst>
              </a:tr>
            </a:tbl>
          </a:graphicData>
        </a:graphic>
      </p:graphicFrame>
      <p:sp>
        <p:nvSpPr>
          <p:cNvPr id="11" name="Marcador de texto 4">
            <a:extLst>
              <a:ext uri="{FF2B5EF4-FFF2-40B4-BE49-F238E27FC236}">
                <a16:creationId xmlns:a16="http://schemas.microsoft.com/office/drawing/2014/main" id="{A126E679-20FF-6440-2370-CFE42222144D}"/>
              </a:ext>
            </a:extLst>
          </p:cNvPr>
          <p:cNvSpPr>
            <a:spLocks noGrp="1"/>
          </p:cNvSpPr>
          <p:nvPr>
            <p:ph type="body" sz="quarter" idx="15" hasCustomPrompt="1"/>
          </p:nvPr>
        </p:nvSpPr>
        <p:spPr>
          <a:xfrm>
            <a:off x="221478" y="6675157"/>
            <a:ext cx="6440488" cy="203133"/>
          </a:xfrm>
        </p:spPr>
        <p:txBody>
          <a:bodyPr>
            <a:spAutoFit/>
          </a:bodyPr>
          <a:lstStyle>
            <a:lvl1pPr marL="0" indent="0">
              <a:buNone/>
              <a:defRPr sz="800" b="0" i="0">
                <a:solidFill>
                  <a:srgbClr val="00548B"/>
                </a:solidFill>
                <a:latin typeface="Avenir Next LT Pro" panose="020B0504020202020204" pitchFamily="34" charset="0"/>
              </a:defRPr>
            </a:lvl1pPr>
          </a:lstStyle>
          <a:p>
            <a:pPr lvl="0"/>
            <a:r>
              <a:rPr lang="es-ES" dirty="0"/>
              <a:t>Ejemplo texto para el titulo Avenir Next LT Pro  8pt</a:t>
            </a:r>
          </a:p>
        </p:txBody>
      </p:sp>
    </p:spTree>
    <p:extLst>
      <p:ext uri="{BB962C8B-B14F-4D97-AF65-F5344CB8AC3E}">
        <p14:creationId xmlns:p14="http://schemas.microsoft.com/office/powerpoint/2010/main" val="39636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Degradado">
    <p:spTree>
      <p:nvGrpSpPr>
        <p:cNvPr id="1" name=""/>
        <p:cNvGrpSpPr/>
        <p:nvPr/>
      </p:nvGrpSpPr>
      <p:grpSpPr>
        <a:xfrm>
          <a:off x="0" y="0"/>
          <a:ext cx="0" cy="0"/>
          <a:chOff x="0" y="0"/>
          <a:chExt cx="0" cy="0"/>
        </a:xfrm>
      </p:grpSpPr>
      <p:pic>
        <p:nvPicPr>
          <p:cNvPr id="19" name="bjClassifierImageBottom">
            <a:extLst>
              <a:ext uri="{FF2B5EF4-FFF2-40B4-BE49-F238E27FC236}">
                <a16:creationId xmlns:a16="http://schemas.microsoft.com/office/drawing/2014/main" id="{78318DAF-95CD-A327-3BD3-91B6B21A8F23}"/>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67500"/>
            <a:ext cx="1174750" cy="127000"/>
          </a:xfrm>
          <a:prstGeom prst="rect">
            <a:avLst/>
          </a:prstGeom>
        </p:spPr>
      </p:pic>
      <p:pic>
        <p:nvPicPr>
          <p:cNvPr id="2" name="Imagen 1">
            <a:extLst>
              <a:ext uri="{FF2B5EF4-FFF2-40B4-BE49-F238E27FC236}">
                <a16:creationId xmlns:a16="http://schemas.microsoft.com/office/drawing/2014/main" id="{9B561E86-FD53-B605-676B-C1DE83037C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Imagen 2">
            <a:extLst>
              <a:ext uri="{FF2B5EF4-FFF2-40B4-BE49-F238E27FC236}">
                <a16:creationId xmlns:a16="http://schemas.microsoft.com/office/drawing/2014/main" id="{FC742FB6-7CE3-0F3B-8876-3A0B298BA00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6238" y="1020152"/>
            <a:ext cx="1524294" cy="856472"/>
          </a:xfrm>
          <a:prstGeom prst="rect">
            <a:avLst/>
          </a:prstGeom>
        </p:spPr>
      </p:pic>
      <p:sp>
        <p:nvSpPr>
          <p:cNvPr id="4" name="Marcador de texto 2">
            <a:extLst>
              <a:ext uri="{FF2B5EF4-FFF2-40B4-BE49-F238E27FC236}">
                <a16:creationId xmlns:a16="http://schemas.microsoft.com/office/drawing/2014/main" id="{5CA108AB-DBE6-79DA-A7F4-8024C0B7F255}"/>
              </a:ext>
            </a:extLst>
          </p:cNvPr>
          <p:cNvSpPr>
            <a:spLocks noGrp="1"/>
          </p:cNvSpPr>
          <p:nvPr>
            <p:ph type="body" sz="quarter" idx="13" hasCustomPrompt="1"/>
          </p:nvPr>
        </p:nvSpPr>
        <p:spPr>
          <a:xfrm>
            <a:off x="1065446" y="2952051"/>
            <a:ext cx="10042525" cy="718658"/>
          </a:xfrm>
          <a:ln>
            <a:noFill/>
          </a:ln>
        </p:spPr>
        <p:txBody>
          <a:bodyPr lIns="90000">
            <a:spAutoFit/>
          </a:bodyPr>
          <a:lstStyle>
            <a:lvl1pPr marL="0" indent="0">
              <a:buNone/>
              <a:defRPr sz="4400">
                <a:solidFill>
                  <a:schemeClr val="bg1"/>
                </a:solidFill>
                <a:latin typeface="APOLLO" panose="02000503000000020004" pitchFamily="2" charset="0"/>
              </a:defRPr>
            </a:lvl1pPr>
          </a:lstStyle>
          <a:p>
            <a:pPr lvl="0"/>
            <a:r>
              <a:rPr lang="es-ES" dirty="0"/>
              <a:t>Titulo </a:t>
            </a:r>
            <a:r>
              <a:rPr lang="es-ES" dirty="0" err="1"/>
              <a:t>Apollo</a:t>
            </a:r>
            <a:r>
              <a:rPr lang="es-ES" dirty="0"/>
              <a:t> 44pt</a:t>
            </a:r>
            <a:endParaRPr dirty="0"/>
          </a:p>
        </p:txBody>
      </p:sp>
      <p:sp>
        <p:nvSpPr>
          <p:cNvPr id="5" name="Marcador de texto 4">
            <a:extLst>
              <a:ext uri="{FF2B5EF4-FFF2-40B4-BE49-F238E27FC236}">
                <a16:creationId xmlns:a16="http://schemas.microsoft.com/office/drawing/2014/main" id="{F55925A9-8C35-24F9-064A-EA23741EF0E5}"/>
              </a:ext>
            </a:extLst>
          </p:cNvPr>
          <p:cNvSpPr>
            <a:spLocks noGrp="1"/>
          </p:cNvSpPr>
          <p:nvPr>
            <p:ph type="body" sz="quarter" idx="14" hasCustomPrompt="1"/>
          </p:nvPr>
        </p:nvSpPr>
        <p:spPr>
          <a:xfrm>
            <a:off x="1065213" y="3649678"/>
            <a:ext cx="10042525" cy="477054"/>
          </a:xfrm>
        </p:spPr>
        <p:txBody>
          <a:bodyPr lIns="90000">
            <a:spAutoFit/>
          </a:bodyPr>
          <a:lstStyle>
            <a:lvl1pPr marL="0" indent="0">
              <a:lnSpc>
                <a:spcPct val="100000"/>
              </a:lnSpc>
              <a:buNone/>
              <a:defRPr sz="2500" b="0" i="0">
                <a:solidFill>
                  <a:schemeClr val="bg1"/>
                </a:solidFill>
                <a:latin typeface="Avenir Next LT Pro" panose="020B0504020202020204" pitchFamily="34" charset="0"/>
              </a:defRPr>
            </a:lvl1pPr>
          </a:lstStyle>
          <a:p>
            <a:pPr lvl="0"/>
            <a:r>
              <a:rPr lang="es-ES" dirty="0"/>
              <a:t>Subtitulo Avenir LT Pro 25pt</a:t>
            </a:r>
            <a:endParaRPr dirty="0"/>
          </a:p>
        </p:txBody>
      </p:sp>
      <p:sp>
        <p:nvSpPr>
          <p:cNvPr id="30" name="Marcador de texto 14">
            <a:extLst>
              <a:ext uri="{FF2B5EF4-FFF2-40B4-BE49-F238E27FC236}">
                <a16:creationId xmlns:a16="http://schemas.microsoft.com/office/drawing/2014/main" id="{D8B6841E-EAE7-75C6-7DE0-515B4337F629}"/>
              </a:ext>
            </a:extLst>
          </p:cNvPr>
          <p:cNvSpPr>
            <a:spLocks noGrp="1"/>
          </p:cNvSpPr>
          <p:nvPr>
            <p:ph type="body" sz="quarter" idx="12" hasCustomPrompt="1"/>
          </p:nvPr>
        </p:nvSpPr>
        <p:spPr>
          <a:xfrm>
            <a:off x="1065791" y="5667198"/>
            <a:ext cx="7489811" cy="332207"/>
          </a:xfrm>
        </p:spPr>
        <p:txBody>
          <a:bodyPr lIns="90000">
            <a:spAutoFit/>
          </a:bodyPr>
          <a:lstStyle>
            <a:lvl1pPr marL="0" indent="0">
              <a:buNone/>
              <a:defRPr sz="1700" b="0" i="0">
                <a:solidFill>
                  <a:schemeClr val="bg1"/>
                </a:solidFill>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Fecha Avenir LT Pro 17pt</a:t>
            </a:r>
          </a:p>
        </p:txBody>
      </p:sp>
    </p:spTree>
    <p:extLst>
      <p:ext uri="{BB962C8B-B14F-4D97-AF65-F5344CB8AC3E}">
        <p14:creationId xmlns:p14="http://schemas.microsoft.com/office/powerpoint/2010/main" val="3750389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fia 1">
    <p:spTree>
      <p:nvGrpSpPr>
        <p:cNvPr id="1" name=""/>
        <p:cNvGrpSpPr/>
        <p:nvPr/>
      </p:nvGrpSpPr>
      <p:grpSpPr>
        <a:xfrm>
          <a:off x="0" y="0"/>
          <a:ext cx="0" cy="0"/>
          <a:chOff x="0" y="0"/>
          <a:chExt cx="0" cy="0"/>
        </a:xfrm>
      </p:grpSpPr>
      <p:pic>
        <p:nvPicPr>
          <p:cNvPr id="28" name="bjClassifierImageBottom">
            <a:extLst>
              <a:ext uri="{FF2B5EF4-FFF2-40B4-BE49-F238E27FC236}">
                <a16:creationId xmlns:a16="http://schemas.microsoft.com/office/drawing/2014/main" id="{B5072ED9-42FA-0D83-EFFD-5ED74B2038E9}"/>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67500"/>
            <a:ext cx="1174750" cy="127000"/>
          </a:xfrm>
          <a:prstGeom prst="rect">
            <a:avLst/>
          </a:prstGeom>
        </p:spPr>
      </p:pic>
      <p:sp>
        <p:nvSpPr>
          <p:cNvPr id="2" name="Rectángulo 1">
            <a:extLst>
              <a:ext uri="{FF2B5EF4-FFF2-40B4-BE49-F238E27FC236}">
                <a16:creationId xmlns:a16="http://schemas.microsoft.com/office/drawing/2014/main" id="{B3129970-F236-1203-F567-A8DA09E3B4B2}"/>
              </a:ext>
            </a:extLst>
          </p:cNvPr>
          <p:cNvSpPr/>
          <p:nvPr userDrawn="1"/>
        </p:nvSpPr>
        <p:spPr>
          <a:xfrm>
            <a:off x="0" y="495298"/>
            <a:ext cx="12191999" cy="6187130"/>
          </a:xfrm>
          <a:prstGeom prst="rect">
            <a:avLst/>
          </a:prstGeom>
          <a:solidFill>
            <a:srgbClr val="FAF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Avenir Next LT Pro" panose="020B0504020202020204" pitchFamily="34" charset="0"/>
            </a:endParaRPr>
          </a:p>
        </p:txBody>
      </p:sp>
      <p:pic>
        <p:nvPicPr>
          <p:cNvPr id="6" name="Imagen 5">
            <a:extLst>
              <a:ext uri="{FF2B5EF4-FFF2-40B4-BE49-F238E27FC236}">
                <a16:creationId xmlns:a16="http://schemas.microsoft.com/office/drawing/2014/main" id="{720D5E26-2CA8-634C-9B29-820C7DA939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1291530"/>
          </a:xfrm>
          <a:prstGeom prst="rect">
            <a:avLst/>
          </a:prstGeom>
        </p:spPr>
      </p:pic>
      <p:pic>
        <p:nvPicPr>
          <p:cNvPr id="9" name="Imagen 8">
            <a:extLst>
              <a:ext uri="{FF2B5EF4-FFF2-40B4-BE49-F238E27FC236}">
                <a16:creationId xmlns:a16="http://schemas.microsoft.com/office/drawing/2014/main" id="{0EE3D2E5-53DA-BEA3-46FB-97887053267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77451" y="279478"/>
            <a:ext cx="820898" cy="284470"/>
          </a:xfrm>
          <a:prstGeom prst="rect">
            <a:avLst/>
          </a:prstGeom>
        </p:spPr>
      </p:pic>
      <p:sp>
        <p:nvSpPr>
          <p:cNvPr id="10" name="Rectángulo 9">
            <a:extLst>
              <a:ext uri="{FF2B5EF4-FFF2-40B4-BE49-F238E27FC236}">
                <a16:creationId xmlns:a16="http://schemas.microsoft.com/office/drawing/2014/main" id="{910246AA-3807-5515-BB4C-229CBBA619F3}"/>
              </a:ext>
            </a:extLst>
          </p:cNvPr>
          <p:cNvSpPr/>
          <p:nvPr userDrawn="1"/>
        </p:nvSpPr>
        <p:spPr>
          <a:xfrm>
            <a:off x="1" y="6646894"/>
            <a:ext cx="12192000" cy="228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s-ES" dirty="0">
              <a:latin typeface="Avenir Next LT Pro" panose="020B0504020202020204" pitchFamily="34" charset="0"/>
            </a:endParaRPr>
          </a:p>
        </p:txBody>
      </p:sp>
      <p:sp>
        <p:nvSpPr>
          <p:cNvPr id="12" name="Marcador de número de diapositiva 39">
            <a:extLst>
              <a:ext uri="{FF2B5EF4-FFF2-40B4-BE49-F238E27FC236}">
                <a16:creationId xmlns:a16="http://schemas.microsoft.com/office/drawing/2014/main" id="{A1A90BA6-6617-950A-FCE3-DC69D6BA7A67}"/>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t>‹Nº›</a:t>
            </a:fld>
            <a:endParaRPr lang="es-ES" sz="800" dirty="0"/>
          </a:p>
        </p:txBody>
      </p:sp>
      <p:sp>
        <p:nvSpPr>
          <p:cNvPr id="4" name="Marcador de texto 3">
            <a:extLst>
              <a:ext uri="{FF2B5EF4-FFF2-40B4-BE49-F238E27FC236}">
                <a16:creationId xmlns:a16="http://schemas.microsoft.com/office/drawing/2014/main" id="{F68E8916-3AE7-65C9-C4FE-301B91949D3B}"/>
              </a:ext>
            </a:extLst>
          </p:cNvPr>
          <p:cNvSpPr>
            <a:spLocks noGrp="1"/>
          </p:cNvSpPr>
          <p:nvPr>
            <p:ph type="body" sz="quarter" idx="19" hasCustomPrompt="1"/>
          </p:nvPr>
        </p:nvSpPr>
        <p:spPr>
          <a:xfrm>
            <a:off x="227391" y="292478"/>
            <a:ext cx="5421312" cy="400110"/>
          </a:xfrm>
        </p:spPr>
        <p:txBody>
          <a:bodyPr>
            <a:spAutoFit/>
          </a:bodyPr>
          <a:lstStyle>
            <a:lvl1pPr marL="0" indent="0">
              <a:lnSpc>
                <a:spcPct val="100000"/>
              </a:lnSpc>
              <a:buNone/>
              <a:defRPr sz="2000">
                <a:solidFill>
                  <a:schemeClr val="bg1"/>
                </a:solidFill>
                <a:latin typeface="APOLLO" panose="02000503000000020004" pitchFamily="2" charset="0"/>
              </a:defRPr>
            </a:lvl1pPr>
          </a:lstStyle>
          <a:p>
            <a:pPr lvl="0"/>
            <a:r>
              <a:rPr lang="es-ES" dirty="0"/>
              <a:t>Titulo </a:t>
            </a:r>
            <a:r>
              <a:rPr lang="es-ES" dirty="0" err="1"/>
              <a:t>slide</a:t>
            </a:r>
            <a:r>
              <a:rPr lang="es-ES" dirty="0"/>
              <a:t> </a:t>
            </a:r>
            <a:r>
              <a:rPr lang="es-ES" dirty="0" err="1"/>
              <a:t>tipografia</a:t>
            </a:r>
            <a:r>
              <a:rPr lang="es-ES" dirty="0"/>
              <a:t> </a:t>
            </a:r>
            <a:r>
              <a:rPr lang="es-ES" dirty="0" err="1"/>
              <a:t>Apollo</a:t>
            </a:r>
            <a:r>
              <a:rPr lang="es-ES" dirty="0"/>
              <a:t> 20pt</a:t>
            </a:r>
          </a:p>
        </p:txBody>
      </p:sp>
      <p:pic>
        <p:nvPicPr>
          <p:cNvPr id="3" name="Imagen 2">
            <a:extLst>
              <a:ext uri="{FF2B5EF4-FFF2-40B4-BE49-F238E27FC236}">
                <a16:creationId xmlns:a16="http://schemas.microsoft.com/office/drawing/2014/main" id="{63208E38-F0C3-FC1A-4AE6-0FEB273A686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013163" y="2263794"/>
            <a:ext cx="3714454" cy="3585703"/>
          </a:xfrm>
          <a:prstGeom prst="rect">
            <a:avLst/>
          </a:prstGeom>
        </p:spPr>
      </p:pic>
      <p:pic>
        <p:nvPicPr>
          <p:cNvPr id="7" name="Imagen 6">
            <a:extLst>
              <a:ext uri="{FF2B5EF4-FFF2-40B4-BE49-F238E27FC236}">
                <a16:creationId xmlns:a16="http://schemas.microsoft.com/office/drawing/2014/main" id="{4E954677-941B-B493-2FF5-2994AB45D9F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109285" y="1926435"/>
            <a:ext cx="580634" cy="580634"/>
          </a:xfrm>
          <a:prstGeom prst="rect">
            <a:avLst/>
          </a:prstGeom>
        </p:spPr>
      </p:pic>
      <p:pic>
        <p:nvPicPr>
          <p:cNvPr id="8" name="Imagen 7">
            <a:extLst>
              <a:ext uri="{FF2B5EF4-FFF2-40B4-BE49-F238E27FC236}">
                <a16:creationId xmlns:a16="http://schemas.microsoft.com/office/drawing/2014/main" id="{7154E844-60AE-D3B6-87F3-906BBF72093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468973" y="4291948"/>
            <a:ext cx="580634" cy="580634"/>
          </a:xfrm>
          <a:prstGeom prst="rect">
            <a:avLst/>
          </a:prstGeom>
        </p:spPr>
      </p:pic>
      <p:pic>
        <p:nvPicPr>
          <p:cNvPr id="11" name="Imagen 10">
            <a:extLst>
              <a:ext uri="{FF2B5EF4-FFF2-40B4-BE49-F238E27FC236}">
                <a16:creationId xmlns:a16="http://schemas.microsoft.com/office/drawing/2014/main" id="{881DA66E-20BE-FAFB-7D26-DFC47CFA9F5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561220" y="1898869"/>
            <a:ext cx="580634" cy="580634"/>
          </a:xfrm>
          <a:prstGeom prst="rect">
            <a:avLst/>
          </a:prstGeom>
        </p:spPr>
      </p:pic>
      <p:pic>
        <p:nvPicPr>
          <p:cNvPr id="13" name="Imagen 12">
            <a:extLst>
              <a:ext uri="{FF2B5EF4-FFF2-40B4-BE49-F238E27FC236}">
                <a16:creationId xmlns:a16="http://schemas.microsoft.com/office/drawing/2014/main" id="{7028FD26-F06D-83A8-8808-933BC80810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788008" y="4198910"/>
            <a:ext cx="580634" cy="580634"/>
          </a:xfrm>
          <a:prstGeom prst="rect">
            <a:avLst/>
          </a:prstGeom>
        </p:spPr>
      </p:pic>
      <p:sp>
        <p:nvSpPr>
          <p:cNvPr id="20" name="Marcador de texto 19">
            <a:extLst>
              <a:ext uri="{FF2B5EF4-FFF2-40B4-BE49-F238E27FC236}">
                <a16:creationId xmlns:a16="http://schemas.microsoft.com/office/drawing/2014/main" id="{CAAF0CAD-054C-899A-AD27-25639F8DEA51}"/>
              </a:ext>
            </a:extLst>
          </p:cNvPr>
          <p:cNvSpPr>
            <a:spLocks noGrp="1"/>
          </p:cNvSpPr>
          <p:nvPr>
            <p:ph type="body" sz="quarter" idx="20" hasCustomPrompt="1"/>
          </p:nvPr>
        </p:nvSpPr>
        <p:spPr>
          <a:xfrm>
            <a:off x="625866" y="2370211"/>
            <a:ext cx="3483419" cy="346313"/>
          </a:xfrm>
        </p:spPr>
        <p:txBody>
          <a:bodyPr>
            <a:spAutoFit/>
          </a:bodyPr>
          <a:lstStyle>
            <a:lvl1pPr marL="0" indent="0" algn="r">
              <a:buNone/>
              <a:defRPr sz="1800" b="1" i="0">
                <a:solidFill>
                  <a:srgbClr val="D5252A"/>
                </a:solidFill>
                <a:latin typeface="Avenir Next LT Pro Demi" panose="020B0704020202020204" pitchFamily="34" charset="0"/>
              </a:defRPr>
            </a:lvl1pPr>
          </a:lstStyle>
          <a:p>
            <a:pPr lvl="0"/>
            <a:r>
              <a:rPr lang="es-ES" dirty="0"/>
              <a:t>Titulo Demi 18pt</a:t>
            </a:r>
            <a:endParaRPr dirty="0"/>
          </a:p>
        </p:txBody>
      </p:sp>
      <p:sp>
        <p:nvSpPr>
          <p:cNvPr id="21" name="Marcador de texto 19">
            <a:extLst>
              <a:ext uri="{FF2B5EF4-FFF2-40B4-BE49-F238E27FC236}">
                <a16:creationId xmlns:a16="http://schemas.microsoft.com/office/drawing/2014/main" id="{524E08A9-1E82-F162-4ED5-72EED87A311E}"/>
              </a:ext>
            </a:extLst>
          </p:cNvPr>
          <p:cNvSpPr>
            <a:spLocks noGrp="1"/>
          </p:cNvSpPr>
          <p:nvPr>
            <p:ph type="body" sz="quarter" idx="21" hasCustomPrompt="1"/>
          </p:nvPr>
        </p:nvSpPr>
        <p:spPr>
          <a:xfrm>
            <a:off x="625866" y="2890911"/>
            <a:ext cx="3483419" cy="483787"/>
          </a:xfrm>
        </p:spPr>
        <p:txBody>
          <a:bodyPr>
            <a:spAutoFit/>
          </a:bodyPr>
          <a:lstStyle>
            <a:lvl1pPr marL="0" indent="0" algn="r">
              <a:buNone/>
              <a:defRPr sz="1400" b="0" i="0">
                <a:solidFill>
                  <a:srgbClr val="7F7F7F"/>
                </a:solidFill>
                <a:latin typeface="Avenir Next LT Pro" panose="020B0504020202020204" pitchFamily="34" charset="0"/>
              </a:defRPr>
            </a:lvl1pPr>
          </a:lstStyle>
          <a:p>
            <a:pPr lvl="0"/>
            <a:r>
              <a:rPr lang="es-ES" dirty="0"/>
              <a:t>Texto complementario. Tipografía Avenir LT PRO 14 pt</a:t>
            </a:r>
            <a:endParaRPr dirty="0"/>
          </a:p>
        </p:txBody>
      </p:sp>
      <p:sp>
        <p:nvSpPr>
          <p:cNvPr id="22" name="Marcador de texto 19">
            <a:extLst>
              <a:ext uri="{FF2B5EF4-FFF2-40B4-BE49-F238E27FC236}">
                <a16:creationId xmlns:a16="http://schemas.microsoft.com/office/drawing/2014/main" id="{08433F54-2F27-CB11-6FE4-98D99141FA29}"/>
              </a:ext>
            </a:extLst>
          </p:cNvPr>
          <p:cNvSpPr>
            <a:spLocks noGrp="1"/>
          </p:cNvSpPr>
          <p:nvPr>
            <p:ph type="body" sz="quarter" idx="22" hasCustomPrompt="1"/>
          </p:nvPr>
        </p:nvSpPr>
        <p:spPr>
          <a:xfrm>
            <a:off x="625866" y="5090088"/>
            <a:ext cx="3483419" cy="346313"/>
          </a:xfrm>
        </p:spPr>
        <p:txBody>
          <a:bodyPr>
            <a:spAutoFit/>
          </a:bodyPr>
          <a:lstStyle>
            <a:lvl1pPr marL="0" indent="0" algn="r">
              <a:buNone/>
              <a:defRPr sz="1800" b="1" i="0">
                <a:solidFill>
                  <a:srgbClr val="D5252A"/>
                </a:solidFill>
                <a:latin typeface="Avenir Next LT Pro Demi" panose="020B0704020202020204" pitchFamily="34" charset="0"/>
              </a:defRPr>
            </a:lvl1pPr>
          </a:lstStyle>
          <a:p>
            <a:pPr lvl="0"/>
            <a:r>
              <a:rPr lang="es-ES" dirty="0"/>
              <a:t>Titulo Demi 18pt</a:t>
            </a:r>
            <a:endParaRPr dirty="0"/>
          </a:p>
        </p:txBody>
      </p:sp>
      <p:sp>
        <p:nvSpPr>
          <p:cNvPr id="23" name="Marcador de texto 19">
            <a:extLst>
              <a:ext uri="{FF2B5EF4-FFF2-40B4-BE49-F238E27FC236}">
                <a16:creationId xmlns:a16="http://schemas.microsoft.com/office/drawing/2014/main" id="{AEFD4349-B85A-5B6B-A00F-37886E0CBC98}"/>
              </a:ext>
            </a:extLst>
          </p:cNvPr>
          <p:cNvSpPr>
            <a:spLocks noGrp="1"/>
          </p:cNvSpPr>
          <p:nvPr>
            <p:ph type="body" sz="quarter" idx="23" hasCustomPrompt="1"/>
          </p:nvPr>
        </p:nvSpPr>
        <p:spPr>
          <a:xfrm>
            <a:off x="625866" y="5610788"/>
            <a:ext cx="3483419" cy="483787"/>
          </a:xfrm>
        </p:spPr>
        <p:txBody>
          <a:bodyPr>
            <a:spAutoFit/>
          </a:bodyPr>
          <a:lstStyle>
            <a:lvl1pPr marL="0" indent="0" algn="r">
              <a:buNone/>
              <a:defRPr sz="1400" b="0" i="0">
                <a:solidFill>
                  <a:srgbClr val="7F7F7F"/>
                </a:solidFill>
                <a:latin typeface="Avenir Next LT Pro" panose="020B0504020202020204" pitchFamily="34" charset="0"/>
              </a:defRPr>
            </a:lvl1pPr>
          </a:lstStyle>
          <a:p>
            <a:pPr lvl="0"/>
            <a:r>
              <a:rPr lang="es-ES" dirty="0"/>
              <a:t>Texto complementario. Tipografía Avenir LT PRO 14 pt</a:t>
            </a:r>
            <a:endParaRPr dirty="0"/>
          </a:p>
        </p:txBody>
      </p:sp>
      <p:sp>
        <p:nvSpPr>
          <p:cNvPr id="24" name="Marcador de texto 19">
            <a:extLst>
              <a:ext uri="{FF2B5EF4-FFF2-40B4-BE49-F238E27FC236}">
                <a16:creationId xmlns:a16="http://schemas.microsoft.com/office/drawing/2014/main" id="{86CEB7F5-4FAE-5D89-84FD-1666A2CAAE66}"/>
              </a:ext>
            </a:extLst>
          </p:cNvPr>
          <p:cNvSpPr>
            <a:spLocks noGrp="1"/>
          </p:cNvSpPr>
          <p:nvPr>
            <p:ph type="body" sz="quarter" idx="24" hasCustomPrompt="1"/>
          </p:nvPr>
        </p:nvSpPr>
        <p:spPr>
          <a:xfrm>
            <a:off x="8347466" y="2370211"/>
            <a:ext cx="3483419" cy="346313"/>
          </a:xfrm>
        </p:spPr>
        <p:txBody>
          <a:bodyPr>
            <a:spAutoFit/>
          </a:bodyPr>
          <a:lstStyle>
            <a:lvl1pPr marL="0" indent="0" algn="l">
              <a:buNone/>
              <a:defRPr sz="1800" b="1" i="0">
                <a:solidFill>
                  <a:srgbClr val="D5252A"/>
                </a:solidFill>
                <a:latin typeface="Avenir Next LT Pro Demi" panose="020B0704020202020204" pitchFamily="34" charset="0"/>
              </a:defRPr>
            </a:lvl1pPr>
          </a:lstStyle>
          <a:p>
            <a:pPr lvl="0"/>
            <a:r>
              <a:rPr lang="es-ES" dirty="0"/>
              <a:t>Titulo Demi 18pt</a:t>
            </a:r>
            <a:endParaRPr dirty="0"/>
          </a:p>
        </p:txBody>
      </p:sp>
      <p:sp>
        <p:nvSpPr>
          <p:cNvPr id="25" name="Marcador de texto 19">
            <a:extLst>
              <a:ext uri="{FF2B5EF4-FFF2-40B4-BE49-F238E27FC236}">
                <a16:creationId xmlns:a16="http://schemas.microsoft.com/office/drawing/2014/main" id="{7FD34491-810D-388A-5B64-BD29AF143269}"/>
              </a:ext>
            </a:extLst>
          </p:cNvPr>
          <p:cNvSpPr>
            <a:spLocks noGrp="1"/>
          </p:cNvSpPr>
          <p:nvPr>
            <p:ph type="body" sz="quarter" idx="25" hasCustomPrompt="1"/>
          </p:nvPr>
        </p:nvSpPr>
        <p:spPr>
          <a:xfrm>
            <a:off x="8347466" y="2890911"/>
            <a:ext cx="3483419" cy="483787"/>
          </a:xfrm>
        </p:spPr>
        <p:txBody>
          <a:bodyPr>
            <a:spAutoFit/>
          </a:bodyPr>
          <a:lstStyle>
            <a:lvl1pPr marL="0" indent="0" algn="l">
              <a:buNone/>
              <a:defRPr sz="1400" b="0" i="0">
                <a:solidFill>
                  <a:srgbClr val="7F7F7F"/>
                </a:solidFill>
                <a:latin typeface="Avenir Next LT Pro" panose="020B0504020202020204" pitchFamily="34" charset="0"/>
              </a:defRPr>
            </a:lvl1pPr>
          </a:lstStyle>
          <a:p>
            <a:pPr lvl="0"/>
            <a:r>
              <a:rPr lang="es-ES" dirty="0"/>
              <a:t>Texto complementario. Tipografía Avenir LT PRO 14 pt</a:t>
            </a:r>
            <a:endParaRPr dirty="0"/>
          </a:p>
        </p:txBody>
      </p:sp>
      <p:sp>
        <p:nvSpPr>
          <p:cNvPr id="26" name="Marcador de texto 19">
            <a:extLst>
              <a:ext uri="{FF2B5EF4-FFF2-40B4-BE49-F238E27FC236}">
                <a16:creationId xmlns:a16="http://schemas.microsoft.com/office/drawing/2014/main" id="{9BB38C13-5939-2985-6957-0BCA099EE32A}"/>
              </a:ext>
            </a:extLst>
          </p:cNvPr>
          <p:cNvSpPr>
            <a:spLocks noGrp="1"/>
          </p:cNvSpPr>
          <p:nvPr>
            <p:ph type="body" sz="quarter" idx="26" hasCustomPrompt="1"/>
          </p:nvPr>
        </p:nvSpPr>
        <p:spPr>
          <a:xfrm>
            <a:off x="8347466" y="4910211"/>
            <a:ext cx="3483419" cy="346313"/>
          </a:xfrm>
        </p:spPr>
        <p:txBody>
          <a:bodyPr>
            <a:spAutoFit/>
          </a:bodyPr>
          <a:lstStyle>
            <a:lvl1pPr marL="0" indent="0" algn="l">
              <a:buNone/>
              <a:defRPr sz="1800" b="1" i="0">
                <a:solidFill>
                  <a:srgbClr val="D5252A"/>
                </a:solidFill>
                <a:latin typeface="Avenir Next LT Pro Demi" panose="020B0704020202020204" pitchFamily="34" charset="0"/>
              </a:defRPr>
            </a:lvl1pPr>
          </a:lstStyle>
          <a:p>
            <a:pPr lvl="0"/>
            <a:r>
              <a:rPr lang="es-ES" dirty="0"/>
              <a:t>Titulo Demi 18pt</a:t>
            </a:r>
            <a:endParaRPr dirty="0"/>
          </a:p>
        </p:txBody>
      </p:sp>
      <p:sp>
        <p:nvSpPr>
          <p:cNvPr id="27" name="Marcador de texto 19">
            <a:extLst>
              <a:ext uri="{FF2B5EF4-FFF2-40B4-BE49-F238E27FC236}">
                <a16:creationId xmlns:a16="http://schemas.microsoft.com/office/drawing/2014/main" id="{F111A099-39A7-6EDD-44EC-10CB3B074FA5}"/>
              </a:ext>
            </a:extLst>
          </p:cNvPr>
          <p:cNvSpPr>
            <a:spLocks noGrp="1"/>
          </p:cNvSpPr>
          <p:nvPr>
            <p:ph type="body" sz="quarter" idx="27" hasCustomPrompt="1"/>
          </p:nvPr>
        </p:nvSpPr>
        <p:spPr>
          <a:xfrm>
            <a:off x="8347466" y="5430911"/>
            <a:ext cx="3483419" cy="483787"/>
          </a:xfrm>
        </p:spPr>
        <p:txBody>
          <a:bodyPr>
            <a:spAutoFit/>
          </a:bodyPr>
          <a:lstStyle>
            <a:lvl1pPr marL="0" indent="0" algn="l">
              <a:buNone/>
              <a:defRPr sz="1400" b="0" i="0">
                <a:solidFill>
                  <a:srgbClr val="7F7F7F"/>
                </a:solidFill>
                <a:latin typeface="Avenir Next LT Pro" panose="020B0504020202020204" pitchFamily="34" charset="0"/>
              </a:defRPr>
            </a:lvl1pPr>
          </a:lstStyle>
          <a:p>
            <a:pPr lvl="0"/>
            <a:r>
              <a:rPr lang="es-ES" dirty="0"/>
              <a:t>Texto complementario. Tipografía Avenir LT PRO 14 pt</a:t>
            </a:r>
            <a:endParaRPr dirty="0"/>
          </a:p>
        </p:txBody>
      </p:sp>
      <p:sp>
        <p:nvSpPr>
          <p:cNvPr id="14" name="Marcador de texto 15">
            <a:extLst>
              <a:ext uri="{FF2B5EF4-FFF2-40B4-BE49-F238E27FC236}">
                <a16:creationId xmlns:a16="http://schemas.microsoft.com/office/drawing/2014/main" id="{87AEC884-5A3B-D4A1-07C5-5D9435ACB78B}"/>
              </a:ext>
            </a:extLst>
          </p:cNvPr>
          <p:cNvSpPr>
            <a:spLocks noGrp="1"/>
          </p:cNvSpPr>
          <p:nvPr>
            <p:ph type="body" sz="quarter" idx="18" hasCustomPrompt="1"/>
          </p:nvPr>
        </p:nvSpPr>
        <p:spPr>
          <a:xfrm>
            <a:off x="464952" y="1197892"/>
            <a:ext cx="5405438" cy="400110"/>
          </a:xfrm>
        </p:spPr>
        <p:txBody>
          <a:bodyPr>
            <a:spAutoFit/>
          </a:bodyPr>
          <a:lstStyle>
            <a:lvl1pPr marL="0" indent="0">
              <a:lnSpc>
                <a:spcPct val="100000"/>
              </a:lnSpc>
              <a:buNone/>
              <a:defRPr lang="es-ES" sz="2000" kern="1200" dirty="0">
                <a:solidFill>
                  <a:srgbClr val="00548B"/>
                </a:solidFill>
                <a:latin typeface="APOLLO" panose="02000503000000020004" pitchFamily="2" charset="0"/>
                <a:ea typeface="+mn-ea"/>
                <a:cs typeface="+mn-cs"/>
              </a:defRPr>
            </a:lvl1pPr>
          </a:lstStyle>
          <a:p>
            <a:pPr lvl="0"/>
            <a:r>
              <a:rPr lang="es-ES" dirty="0"/>
              <a:t>Ejemplo para destacar hitos, datos, etc.</a:t>
            </a:r>
          </a:p>
        </p:txBody>
      </p:sp>
      <p:sp>
        <p:nvSpPr>
          <p:cNvPr id="15" name="Marcador de texto 4">
            <a:extLst>
              <a:ext uri="{FF2B5EF4-FFF2-40B4-BE49-F238E27FC236}">
                <a16:creationId xmlns:a16="http://schemas.microsoft.com/office/drawing/2014/main" id="{2FDD7F9F-429A-8412-F6FE-704F1684DE88}"/>
              </a:ext>
            </a:extLst>
          </p:cNvPr>
          <p:cNvSpPr>
            <a:spLocks noGrp="1"/>
          </p:cNvSpPr>
          <p:nvPr>
            <p:ph type="body" sz="quarter" idx="15" hasCustomPrompt="1"/>
          </p:nvPr>
        </p:nvSpPr>
        <p:spPr>
          <a:xfrm>
            <a:off x="221478" y="6675157"/>
            <a:ext cx="6440488" cy="203133"/>
          </a:xfrm>
        </p:spPr>
        <p:txBody>
          <a:bodyPr>
            <a:spAutoFit/>
          </a:bodyPr>
          <a:lstStyle>
            <a:lvl1pPr marL="0" indent="0">
              <a:buNone/>
              <a:defRPr sz="800" b="0" i="0">
                <a:solidFill>
                  <a:srgbClr val="00548B"/>
                </a:solidFill>
                <a:latin typeface="Avenir Next LT Pro" panose="020B0504020202020204" pitchFamily="34" charset="0"/>
              </a:defRPr>
            </a:lvl1pPr>
          </a:lstStyle>
          <a:p>
            <a:pPr lvl="0"/>
            <a:r>
              <a:rPr lang="es-ES" dirty="0"/>
              <a:t>Ejemplo texto para el titulo Avenir Next LT Pro  8pt</a:t>
            </a:r>
          </a:p>
        </p:txBody>
      </p:sp>
    </p:spTree>
    <p:extLst>
      <p:ext uri="{BB962C8B-B14F-4D97-AF65-F5344CB8AC3E}">
        <p14:creationId xmlns:p14="http://schemas.microsoft.com/office/powerpoint/2010/main" val="2179399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nfografia 2">
    <p:spTree>
      <p:nvGrpSpPr>
        <p:cNvPr id="1" name=""/>
        <p:cNvGrpSpPr/>
        <p:nvPr/>
      </p:nvGrpSpPr>
      <p:grpSpPr>
        <a:xfrm>
          <a:off x="0" y="0"/>
          <a:ext cx="0" cy="0"/>
          <a:chOff x="0" y="0"/>
          <a:chExt cx="0" cy="0"/>
        </a:xfrm>
      </p:grpSpPr>
      <p:pic>
        <p:nvPicPr>
          <p:cNvPr id="29" name="bjClassifierImageBottom">
            <a:extLst>
              <a:ext uri="{FF2B5EF4-FFF2-40B4-BE49-F238E27FC236}">
                <a16:creationId xmlns:a16="http://schemas.microsoft.com/office/drawing/2014/main" id="{802B4301-4873-2368-2101-5504F8F6AE54}"/>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67500"/>
            <a:ext cx="1174750" cy="127000"/>
          </a:xfrm>
          <a:prstGeom prst="rect">
            <a:avLst/>
          </a:prstGeom>
        </p:spPr>
      </p:pic>
      <p:sp>
        <p:nvSpPr>
          <p:cNvPr id="2" name="Rectángulo 1">
            <a:extLst>
              <a:ext uri="{FF2B5EF4-FFF2-40B4-BE49-F238E27FC236}">
                <a16:creationId xmlns:a16="http://schemas.microsoft.com/office/drawing/2014/main" id="{B3129970-F236-1203-F567-A8DA09E3B4B2}"/>
              </a:ext>
            </a:extLst>
          </p:cNvPr>
          <p:cNvSpPr/>
          <p:nvPr userDrawn="1"/>
        </p:nvSpPr>
        <p:spPr>
          <a:xfrm>
            <a:off x="1" y="592211"/>
            <a:ext cx="12191999" cy="6187130"/>
          </a:xfrm>
          <a:prstGeom prst="rect">
            <a:avLst/>
          </a:prstGeom>
          <a:solidFill>
            <a:srgbClr val="FAF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Avenir Next LT Pro" panose="020B0504020202020204" pitchFamily="34" charset="0"/>
            </a:endParaRPr>
          </a:p>
        </p:txBody>
      </p:sp>
      <p:pic>
        <p:nvPicPr>
          <p:cNvPr id="6" name="Imagen 5">
            <a:extLst>
              <a:ext uri="{FF2B5EF4-FFF2-40B4-BE49-F238E27FC236}">
                <a16:creationId xmlns:a16="http://schemas.microsoft.com/office/drawing/2014/main" id="{720D5E26-2CA8-634C-9B29-820C7DA939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1291530"/>
          </a:xfrm>
          <a:prstGeom prst="rect">
            <a:avLst/>
          </a:prstGeom>
        </p:spPr>
      </p:pic>
      <p:pic>
        <p:nvPicPr>
          <p:cNvPr id="9" name="Imagen 8">
            <a:extLst>
              <a:ext uri="{FF2B5EF4-FFF2-40B4-BE49-F238E27FC236}">
                <a16:creationId xmlns:a16="http://schemas.microsoft.com/office/drawing/2014/main" id="{0EE3D2E5-53DA-BEA3-46FB-97887053267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77451" y="279478"/>
            <a:ext cx="820898" cy="284470"/>
          </a:xfrm>
          <a:prstGeom prst="rect">
            <a:avLst/>
          </a:prstGeom>
        </p:spPr>
      </p:pic>
      <p:sp>
        <p:nvSpPr>
          <p:cNvPr id="10" name="Rectángulo 9">
            <a:extLst>
              <a:ext uri="{FF2B5EF4-FFF2-40B4-BE49-F238E27FC236}">
                <a16:creationId xmlns:a16="http://schemas.microsoft.com/office/drawing/2014/main" id="{910246AA-3807-5515-BB4C-229CBBA619F3}"/>
              </a:ext>
            </a:extLst>
          </p:cNvPr>
          <p:cNvSpPr/>
          <p:nvPr userDrawn="1"/>
        </p:nvSpPr>
        <p:spPr>
          <a:xfrm>
            <a:off x="1" y="6646894"/>
            <a:ext cx="12192000" cy="228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s-ES" dirty="0">
              <a:latin typeface="Avenir Next LT Pro" panose="020B0504020202020204" pitchFamily="34" charset="0"/>
            </a:endParaRPr>
          </a:p>
        </p:txBody>
      </p:sp>
      <p:sp>
        <p:nvSpPr>
          <p:cNvPr id="12" name="Marcador de número de diapositiva 39">
            <a:extLst>
              <a:ext uri="{FF2B5EF4-FFF2-40B4-BE49-F238E27FC236}">
                <a16:creationId xmlns:a16="http://schemas.microsoft.com/office/drawing/2014/main" id="{A1A90BA6-6617-950A-FCE3-DC69D6BA7A67}"/>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t>‹Nº›</a:t>
            </a:fld>
            <a:endParaRPr lang="es-ES" sz="800" dirty="0"/>
          </a:p>
        </p:txBody>
      </p:sp>
      <p:sp>
        <p:nvSpPr>
          <p:cNvPr id="4" name="Marcador de texto 3">
            <a:extLst>
              <a:ext uri="{FF2B5EF4-FFF2-40B4-BE49-F238E27FC236}">
                <a16:creationId xmlns:a16="http://schemas.microsoft.com/office/drawing/2014/main" id="{F68E8916-3AE7-65C9-C4FE-301B91949D3B}"/>
              </a:ext>
            </a:extLst>
          </p:cNvPr>
          <p:cNvSpPr>
            <a:spLocks noGrp="1"/>
          </p:cNvSpPr>
          <p:nvPr>
            <p:ph type="body" sz="quarter" idx="19" hasCustomPrompt="1"/>
          </p:nvPr>
        </p:nvSpPr>
        <p:spPr>
          <a:xfrm>
            <a:off x="227391" y="292478"/>
            <a:ext cx="5421312" cy="400110"/>
          </a:xfrm>
        </p:spPr>
        <p:txBody>
          <a:bodyPr>
            <a:spAutoFit/>
          </a:bodyPr>
          <a:lstStyle>
            <a:lvl1pPr marL="0" indent="0">
              <a:lnSpc>
                <a:spcPct val="100000"/>
              </a:lnSpc>
              <a:buNone/>
              <a:defRPr sz="2000">
                <a:solidFill>
                  <a:schemeClr val="bg1"/>
                </a:solidFill>
                <a:latin typeface="APOLLO" panose="02000503000000020004" pitchFamily="2" charset="0"/>
              </a:defRPr>
            </a:lvl1pPr>
          </a:lstStyle>
          <a:p>
            <a:pPr lvl="0"/>
            <a:r>
              <a:rPr lang="es-ES" dirty="0"/>
              <a:t>Titulo </a:t>
            </a:r>
            <a:r>
              <a:rPr lang="es-ES" dirty="0" err="1"/>
              <a:t>slide</a:t>
            </a:r>
            <a:r>
              <a:rPr lang="es-ES" dirty="0"/>
              <a:t> </a:t>
            </a:r>
            <a:r>
              <a:rPr lang="es-ES" dirty="0" err="1"/>
              <a:t>tipografia</a:t>
            </a:r>
            <a:r>
              <a:rPr lang="es-ES" dirty="0"/>
              <a:t> </a:t>
            </a:r>
            <a:r>
              <a:rPr lang="es-ES" dirty="0" err="1"/>
              <a:t>Apollo</a:t>
            </a:r>
            <a:r>
              <a:rPr lang="es-ES" dirty="0"/>
              <a:t> 20pt</a:t>
            </a:r>
          </a:p>
        </p:txBody>
      </p:sp>
      <p:pic>
        <p:nvPicPr>
          <p:cNvPr id="7" name="Imagen 6">
            <a:extLst>
              <a:ext uri="{FF2B5EF4-FFF2-40B4-BE49-F238E27FC236}">
                <a16:creationId xmlns:a16="http://schemas.microsoft.com/office/drawing/2014/main" id="{4E954677-941B-B493-2FF5-2994AB45D9F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109285" y="1359901"/>
            <a:ext cx="580634" cy="580634"/>
          </a:xfrm>
          <a:prstGeom prst="rect">
            <a:avLst/>
          </a:prstGeom>
        </p:spPr>
      </p:pic>
      <p:pic>
        <p:nvPicPr>
          <p:cNvPr id="8" name="Imagen 7">
            <a:extLst>
              <a:ext uri="{FF2B5EF4-FFF2-40B4-BE49-F238E27FC236}">
                <a16:creationId xmlns:a16="http://schemas.microsoft.com/office/drawing/2014/main" id="{7154E844-60AE-D3B6-87F3-906BBF72093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468973" y="3725414"/>
            <a:ext cx="580634" cy="580634"/>
          </a:xfrm>
          <a:prstGeom prst="rect">
            <a:avLst/>
          </a:prstGeom>
        </p:spPr>
      </p:pic>
      <p:pic>
        <p:nvPicPr>
          <p:cNvPr id="11" name="Imagen 10">
            <a:extLst>
              <a:ext uri="{FF2B5EF4-FFF2-40B4-BE49-F238E27FC236}">
                <a16:creationId xmlns:a16="http://schemas.microsoft.com/office/drawing/2014/main" id="{881DA66E-20BE-FAFB-7D26-DFC47CFA9F57}"/>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561220" y="1332335"/>
            <a:ext cx="580634" cy="580634"/>
          </a:xfrm>
          <a:prstGeom prst="rect">
            <a:avLst/>
          </a:prstGeom>
        </p:spPr>
      </p:pic>
      <p:pic>
        <p:nvPicPr>
          <p:cNvPr id="13" name="Imagen 12">
            <a:extLst>
              <a:ext uri="{FF2B5EF4-FFF2-40B4-BE49-F238E27FC236}">
                <a16:creationId xmlns:a16="http://schemas.microsoft.com/office/drawing/2014/main" id="{7028FD26-F06D-83A8-8808-933BC8081042}"/>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788008" y="3632376"/>
            <a:ext cx="580634" cy="580634"/>
          </a:xfrm>
          <a:prstGeom prst="rect">
            <a:avLst/>
          </a:prstGeom>
        </p:spPr>
      </p:pic>
      <p:sp>
        <p:nvSpPr>
          <p:cNvPr id="20" name="Marcador de texto 19">
            <a:extLst>
              <a:ext uri="{FF2B5EF4-FFF2-40B4-BE49-F238E27FC236}">
                <a16:creationId xmlns:a16="http://schemas.microsoft.com/office/drawing/2014/main" id="{CAAF0CAD-054C-899A-AD27-25639F8DEA51}"/>
              </a:ext>
            </a:extLst>
          </p:cNvPr>
          <p:cNvSpPr>
            <a:spLocks noGrp="1"/>
          </p:cNvSpPr>
          <p:nvPr>
            <p:ph type="body" sz="quarter" idx="20" hasCustomPrompt="1"/>
          </p:nvPr>
        </p:nvSpPr>
        <p:spPr>
          <a:xfrm>
            <a:off x="625866" y="1803677"/>
            <a:ext cx="3483419" cy="346313"/>
          </a:xfrm>
        </p:spPr>
        <p:txBody>
          <a:bodyPr>
            <a:spAutoFit/>
          </a:bodyPr>
          <a:lstStyle>
            <a:lvl1pPr marL="0" indent="0" algn="r">
              <a:buNone/>
              <a:defRPr sz="1800" b="1" i="0">
                <a:solidFill>
                  <a:srgbClr val="D5252A"/>
                </a:solidFill>
                <a:latin typeface="Avenir Next LT Pro Demi" panose="020B0704020202020204" pitchFamily="34" charset="0"/>
              </a:defRPr>
            </a:lvl1pPr>
          </a:lstStyle>
          <a:p>
            <a:pPr lvl="0"/>
            <a:r>
              <a:rPr lang="es-ES" dirty="0"/>
              <a:t>Titulo Demi 18pt</a:t>
            </a:r>
            <a:endParaRPr dirty="0"/>
          </a:p>
        </p:txBody>
      </p:sp>
      <p:sp>
        <p:nvSpPr>
          <p:cNvPr id="21" name="Marcador de texto 19">
            <a:extLst>
              <a:ext uri="{FF2B5EF4-FFF2-40B4-BE49-F238E27FC236}">
                <a16:creationId xmlns:a16="http://schemas.microsoft.com/office/drawing/2014/main" id="{524E08A9-1E82-F162-4ED5-72EED87A311E}"/>
              </a:ext>
            </a:extLst>
          </p:cNvPr>
          <p:cNvSpPr>
            <a:spLocks noGrp="1"/>
          </p:cNvSpPr>
          <p:nvPr>
            <p:ph type="body" sz="quarter" idx="21" hasCustomPrompt="1"/>
          </p:nvPr>
        </p:nvSpPr>
        <p:spPr>
          <a:xfrm>
            <a:off x="8347466" y="2314650"/>
            <a:ext cx="3483419" cy="483787"/>
          </a:xfrm>
        </p:spPr>
        <p:txBody>
          <a:bodyPr>
            <a:spAutoFit/>
          </a:bodyPr>
          <a:lstStyle>
            <a:lvl1pPr marL="0" indent="0" algn="l">
              <a:buNone/>
              <a:defRPr sz="1400" b="0" i="0">
                <a:solidFill>
                  <a:srgbClr val="7F7F7F"/>
                </a:solidFill>
                <a:latin typeface="Avenir Next LT Pro" panose="020B0504020202020204" pitchFamily="34" charset="0"/>
              </a:defRPr>
            </a:lvl1pPr>
          </a:lstStyle>
          <a:p>
            <a:pPr lvl="0"/>
            <a:r>
              <a:rPr lang="es-ES" dirty="0"/>
              <a:t>Texto complementario. Tipografía Avenir LT PRO 14 pt</a:t>
            </a:r>
            <a:endParaRPr dirty="0"/>
          </a:p>
        </p:txBody>
      </p:sp>
      <p:sp>
        <p:nvSpPr>
          <p:cNvPr id="22" name="Marcador de texto 19">
            <a:extLst>
              <a:ext uri="{FF2B5EF4-FFF2-40B4-BE49-F238E27FC236}">
                <a16:creationId xmlns:a16="http://schemas.microsoft.com/office/drawing/2014/main" id="{08433F54-2F27-CB11-6FE4-98D99141FA29}"/>
              </a:ext>
            </a:extLst>
          </p:cNvPr>
          <p:cNvSpPr>
            <a:spLocks noGrp="1"/>
          </p:cNvSpPr>
          <p:nvPr>
            <p:ph type="body" sz="quarter" idx="22" hasCustomPrompt="1"/>
          </p:nvPr>
        </p:nvSpPr>
        <p:spPr>
          <a:xfrm>
            <a:off x="625866" y="4523554"/>
            <a:ext cx="3483419" cy="346313"/>
          </a:xfrm>
        </p:spPr>
        <p:txBody>
          <a:bodyPr>
            <a:spAutoFit/>
          </a:bodyPr>
          <a:lstStyle>
            <a:lvl1pPr marL="0" indent="0" algn="r">
              <a:buNone/>
              <a:defRPr sz="1800" b="1" i="0">
                <a:solidFill>
                  <a:srgbClr val="D5252A"/>
                </a:solidFill>
                <a:latin typeface="Avenir Next LT Pro Demi" panose="020B0704020202020204" pitchFamily="34" charset="0"/>
              </a:defRPr>
            </a:lvl1pPr>
          </a:lstStyle>
          <a:p>
            <a:pPr lvl="0"/>
            <a:r>
              <a:rPr lang="es-ES" dirty="0"/>
              <a:t>Titulo Demi 18pt</a:t>
            </a:r>
            <a:endParaRPr dirty="0"/>
          </a:p>
        </p:txBody>
      </p:sp>
      <p:sp>
        <p:nvSpPr>
          <p:cNvPr id="23" name="Marcador de texto 19">
            <a:extLst>
              <a:ext uri="{FF2B5EF4-FFF2-40B4-BE49-F238E27FC236}">
                <a16:creationId xmlns:a16="http://schemas.microsoft.com/office/drawing/2014/main" id="{AEFD4349-B85A-5B6B-A00F-37886E0CBC98}"/>
              </a:ext>
            </a:extLst>
          </p:cNvPr>
          <p:cNvSpPr>
            <a:spLocks noGrp="1"/>
          </p:cNvSpPr>
          <p:nvPr>
            <p:ph type="body" sz="quarter" idx="23" hasCustomPrompt="1"/>
          </p:nvPr>
        </p:nvSpPr>
        <p:spPr>
          <a:xfrm>
            <a:off x="8325643" y="4821429"/>
            <a:ext cx="3483419" cy="483787"/>
          </a:xfrm>
        </p:spPr>
        <p:txBody>
          <a:bodyPr>
            <a:spAutoFit/>
          </a:bodyPr>
          <a:lstStyle>
            <a:lvl1pPr marL="0" indent="0" algn="l">
              <a:buNone/>
              <a:defRPr lang="es-ES" sz="1400" b="0" i="0" kern="1200" dirty="0">
                <a:solidFill>
                  <a:srgbClr val="7F7F7F"/>
                </a:solidFill>
                <a:latin typeface="Avenir Next LT Pro" panose="020B0504020202020204" pitchFamily="34" charset="0"/>
                <a:ea typeface="+mn-ea"/>
                <a:cs typeface="+mn-cs"/>
              </a:defRPr>
            </a:lvl1pPr>
          </a:lstStyle>
          <a:p>
            <a:pPr lvl="0"/>
            <a:r>
              <a:rPr lang="es-ES" dirty="0"/>
              <a:t>Texto complementario. Tipografía Avenir LT PRO 14 pt</a:t>
            </a:r>
            <a:endParaRPr dirty="0"/>
          </a:p>
        </p:txBody>
      </p:sp>
      <p:sp>
        <p:nvSpPr>
          <p:cNvPr id="24" name="Marcador de texto 19">
            <a:extLst>
              <a:ext uri="{FF2B5EF4-FFF2-40B4-BE49-F238E27FC236}">
                <a16:creationId xmlns:a16="http://schemas.microsoft.com/office/drawing/2014/main" id="{86CEB7F5-4FAE-5D89-84FD-1666A2CAAE66}"/>
              </a:ext>
            </a:extLst>
          </p:cNvPr>
          <p:cNvSpPr>
            <a:spLocks noGrp="1"/>
          </p:cNvSpPr>
          <p:nvPr>
            <p:ph type="body" sz="quarter" idx="24" hasCustomPrompt="1"/>
          </p:nvPr>
        </p:nvSpPr>
        <p:spPr>
          <a:xfrm>
            <a:off x="8347466" y="1803677"/>
            <a:ext cx="3483419" cy="346313"/>
          </a:xfrm>
        </p:spPr>
        <p:txBody>
          <a:bodyPr>
            <a:spAutoFit/>
          </a:bodyPr>
          <a:lstStyle>
            <a:lvl1pPr marL="0" indent="0" algn="l">
              <a:buNone/>
              <a:defRPr sz="1800" b="1" i="0">
                <a:solidFill>
                  <a:srgbClr val="D5252A"/>
                </a:solidFill>
                <a:latin typeface="Avenir Next LT Pro Demi" panose="020B0704020202020204" pitchFamily="34" charset="0"/>
              </a:defRPr>
            </a:lvl1pPr>
          </a:lstStyle>
          <a:p>
            <a:pPr lvl="0"/>
            <a:r>
              <a:rPr lang="es-ES" dirty="0"/>
              <a:t>Titulo Demi 18pt</a:t>
            </a:r>
            <a:endParaRPr dirty="0"/>
          </a:p>
        </p:txBody>
      </p:sp>
      <p:sp>
        <p:nvSpPr>
          <p:cNvPr id="25" name="Marcador de texto 19">
            <a:extLst>
              <a:ext uri="{FF2B5EF4-FFF2-40B4-BE49-F238E27FC236}">
                <a16:creationId xmlns:a16="http://schemas.microsoft.com/office/drawing/2014/main" id="{7FD34491-810D-388A-5B64-BD29AF143269}"/>
              </a:ext>
            </a:extLst>
          </p:cNvPr>
          <p:cNvSpPr>
            <a:spLocks noGrp="1"/>
          </p:cNvSpPr>
          <p:nvPr>
            <p:ph type="body" sz="quarter" idx="25" hasCustomPrompt="1"/>
          </p:nvPr>
        </p:nvSpPr>
        <p:spPr>
          <a:xfrm>
            <a:off x="625865" y="2274922"/>
            <a:ext cx="3483419" cy="483787"/>
          </a:xfrm>
        </p:spPr>
        <p:txBody>
          <a:bodyPr>
            <a:spAutoFit/>
          </a:bodyPr>
          <a:lstStyle>
            <a:lvl1pPr marL="0" indent="0" algn="l">
              <a:buNone/>
              <a:defRPr sz="1400" b="0" i="0" kern="1200" dirty="0">
                <a:solidFill>
                  <a:srgbClr val="7F7F7F"/>
                </a:solidFill>
                <a:latin typeface="Avenir Next LT Pro" panose="020B0504020202020204" pitchFamily="34" charset="0"/>
                <a:ea typeface="+mn-ea"/>
                <a:cs typeface="+mn-cs"/>
              </a:defRPr>
            </a:lvl1pPr>
          </a:lstStyle>
          <a:p>
            <a:pPr marL="0" lvl="0" indent="0" algn="r" defTabSz="914400" rtl="0" eaLnBrk="1" latinLnBrk="0" hangingPunct="1">
              <a:lnSpc>
                <a:spcPct val="90000"/>
              </a:lnSpc>
              <a:spcBef>
                <a:spcPts val="1000"/>
              </a:spcBef>
              <a:buFont typeface="Arial" panose="020B0604020202020204" pitchFamily="34" charset="0"/>
              <a:buNone/>
            </a:pPr>
            <a:r>
              <a:rPr lang="es-ES" dirty="0"/>
              <a:t>Texto complementario. Tipografía Avenir LT PRO 14 pt</a:t>
            </a:r>
            <a:endParaRPr dirty="0"/>
          </a:p>
        </p:txBody>
      </p:sp>
      <p:sp>
        <p:nvSpPr>
          <p:cNvPr id="26" name="Marcador de texto 19">
            <a:extLst>
              <a:ext uri="{FF2B5EF4-FFF2-40B4-BE49-F238E27FC236}">
                <a16:creationId xmlns:a16="http://schemas.microsoft.com/office/drawing/2014/main" id="{9BB38C13-5939-2985-6957-0BCA099EE32A}"/>
              </a:ext>
            </a:extLst>
          </p:cNvPr>
          <p:cNvSpPr>
            <a:spLocks noGrp="1"/>
          </p:cNvSpPr>
          <p:nvPr>
            <p:ph type="body" sz="quarter" idx="26" hasCustomPrompt="1"/>
          </p:nvPr>
        </p:nvSpPr>
        <p:spPr>
          <a:xfrm>
            <a:off x="8347466" y="4343677"/>
            <a:ext cx="3483419" cy="346313"/>
          </a:xfrm>
        </p:spPr>
        <p:txBody>
          <a:bodyPr>
            <a:spAutoFit/>
          </a:bodyPr>
          <a:lstStyle>
            <a:lvl1pPr marL="0" indent="0" algn="l">
              <a:buNone/>
              <a:defRPr sz="1800" b="1" i="0">
                <a:solidFill>
                  <a:srgbClr val="D5252A"/>
                </a:solidFill>
                <a:latin typeface="Avenir Next LT Pro Demi" panose="020B0704020202020204" pitchFamily="34" charset="0"/>
              </a:defRPr>
            </a:lvl1pPr>
          </a:lstStyle>
          <a:p>
            <a:pPr lvl="0"/>
            <a:r>
              <a:rPr lang="es-ES" dirty="0"/>
              <a:t>Titulo Demi 18pt</a:t>
            </a:r>
            <a:endParaRPr dirty="0"/>
          </a:p>
        </p:txBody>
      </p:sp>
      <p:sp>
        <p:nvSpPr>
          <p:cNvPr id="27" name="Marcador de texto 19">
            <a:extLst>
              <a:ext uri="{FF2B5EF4-FFF2-40B4-BE49-F238E27FC236}">
                <a16:creationId xmlns:a16="http://schemas.microsoft.com/office/drawing/2014/main" id="{F111A099-39A7-6EDD-44EC-10CB3B074FA5}"/>
              </a:ext>
            </a:extLst>
          </p:cNvPr>
          <p:cNvSpPr>
            <a:spLocks noGrp="1"/>
          </p:cNvSpPr>
          <p:nvPr>
            <p:ph type="body" sz="quarter" idx="27" hasCustomPrompt="1"/>
          </p:nvPr>
        </p:nvSpPr>
        <p:spPr>
          <a:xfrm>
            <a:off x="625865" y="5005484"/>
            <a:ext cx="3483419" cy="480131"/>
          </a:xfrm>
        </p:spPr>
        <p:txBody>
          <a:bodyPr>
            <a:spAutoFit/>
          </a:bodyPr>
          <a:lstStyle>
            <a:lvl1pPr marL="0" indent="0" algn="l">
              <a:buNone/>
              <a:defRPr sz="1400" b="0" i="0" kern="1200" dirty="0">
                <a:solidFill>
                  <a:srgbClr val="7F7F7F"/>
                </a:solidFill>
                <a:latin typeface="Avenir Next LT Pro" panose="020B0504020202020204" pitchFamily="34" charset="0"/>
                <a:ea typeface="+mn-ea"/>
                <a:cs typeface="+mn-cs"/>
              </a:defRPr>
            </a:lvl1pPr>
          </a:lstStyle>
          <a:p>
            <a:pPr marL="0" lvl="0" indent="0" algn="r" defTabSz="914400" rtl="0" eaLnBrk="1" latinLnBrk="0" hangingPunct="1">
              <a:lnSpc>
                <a:spcPct val="90000"/>
              </a:lnSpc>
              <a:spcBef>
                <a:spcPts val="1000"/>
              </a:spcBef>
              <a:buFont typeface="Arial" panose="020B0604020202020204" pitchFamily="34" charset="0"/>
              <a:buNone/>
            </a:pPr>
            <a:r>
              <a:rPr lang="es-ES" dirty="0"/>
              <a:t>Texto complementario. Tipografía Avenir LT PRO 14 pt</a:t>
            </a:r>
          </a:p>
        </p:txBody>
      </p:sp>
      <p:pic>
        <p:nvPicPr>
          <p:cNvPr id="17" name="Imagen 16">
            <a:extLst>
              <a:ext uri="{FF2B5EF4-FFF2-40B4-BE49-F238E27FC236}">
                <a16:creationId xmlns:a16="http://schemas.microsoft.com/office/drawing/2014/main" id="{024F781F-53D2-5597-FC12-FAB7D6DD3C9E}"/>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4535349" y="2034292"/>
            <a:ext cx="3121300" cy="3134974"/>
          </a:xfrm>
          <a:prstGeom prst="ellipse">
            <a:avLst/>
          </a:prstGeom>
        </p:spPr>
      </p:pic>
      <p:sp>
        <p:nvSpPr>
          <p:cNvPr id="14" name="Marcador de texto 4">
            <a:extLst>
              <a:ext uri="{FF2B5EF4-FFF2-40B4-BE49-F238E27FC236}">
                <a16:creationId xmlns:a16="http://schemas.microsoft.com/office/drawing/2014/main" id="{FC051B86-C843-5F42-62F1-220678123CCB}"/>
              </a:ext>
            </a:extLst>
          </p:cNvPr>
          <p:cNvSpPr>
            <a:spLocks noGrp="1"/>
          </p:cNvSpPr>
          <p:nvPr>
            <p:ph type="body" sz="quarter" idx="15" hasCustomPrompt="1"/>
          </p:nvPr>
        </p:nvSpPr>
        <p:spPr>
          <a:xfrm>
            <a:off x="221478" y="6675157"/>
            <a:ext cx="6440488" cy="203133"/>
          </a:xfrm>
        </p:spPr>
        <p:txBody>
          <a:bodyPr>
            <a:spAutoFit/>
          </a:bodyPr>
          <a:lstStyle>
            <a:lvl1pPr marL="0" indent="0">
              <a:buNone/>
              <a:defRPr sz="800" b="0" i="0">
                <a:solidFill>
                  <a:srgbClr val="00548B"/>
                </a:solidFill>
                <a:latin typeface="Avenir Next LT Pro" panose="020B0504020202020204" pitchFamily="34" charset="0"/>
              </a:defRPr>
            </a:lvl1pPr>
          </a:lstStyle>
          <a:p>
            <a:pPr lvl="0"/>
            <a:r>
              <a:rPr lang="es-ES" dirty="0"/>
              <a:t>Ejemplo texto para el titulo Avenir Next LT Pro  8pt</a:t>
            </a:r>
          </a:p>
        </p:txBody>
      </p:sp>
    </p:spTree>
    <p:extLst>
      <p:ext uri="{BB962C8B-B14F-4D97-AF65-F5344CB8AC3E}">
        <p14:creationId xmlns:p14="http://schemas.microsoft.com/office/powerpoint/2010/main" val="3941938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cuadros">
    <p:spTree>
      <p:nvGrpSpPr>
        <p:cNvPr id="1" name=""/>
        <p:cNvGrpSpPr/>
        <p:nvPr/>
      </p:nvGrpSpPr>
      <p:grpSpPr>
        <a:xfrm>
          <a:off x="0" y="0"/>
          <a:ext cx="0" cy="0"/>
          <a:chOff x="0" y="0"/>
          <a:chExt cx="0" cy="0"/>
        </a:xfrm>
      </p:grpSpPr>
      <p:pic>
        <p:nvPicPr>
          <p:cNvPr id="68" name="bjClassifierImageBottom">
            <a:extLst>
              <a:ext uri="{FF2B5EF4-FFF2-40B4-BE49-F238E27FC236}">
                <a16:creationId xmlns:a16="http://schemas.microsoft.com/office/drawing/2014/main" id="{E6F2C0D5-1D16-9A9F-B9DE-DAFADAFA973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67500"/>
            <a:ext cx="1174750" cy="127000"/>
          </a:xfrm>
          <a:prstGeom prst="rect">
            <a:avLst/>
          </a:prstGeom>
        </p:spPr>
      </p:pic>
      <p:pic>
        <p:nvPicPr>
          <p:cNvPr id="6" name="Imagen 5">
            <a:extLst>
              <a:ext uri="{FF2B5EF4-FFF2-40B4-BE49-F238E27FC236}">
                <a16:creationId xmlns:a16="http://schemas.microsoft.com/office/drawing/2014/main" id="{720D5E26-2CA8-634C-9B29-820C7DA939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1291530"/>
          </a:xfrm>
          <a:prstGeom prst="rect">
            <a:avLst/>
          </a:prstGeom>
        </p:spPr>
      </p:pic>
      <p:pic>
        <p:nvPicPr>
          <p:cNvPr id="9" name="Imagen 8">
            <a:extLst>
              <a:ext uri="{FF2B5EF4-FFF2-40B4-BE49-F238E27FC236}">
                <a16:creationId xmlns:a16="http://schemas.microsoft.com/office/drawing/2014/main" id="{0EE3D2E5-53DA-BEA3-46FB-97887053267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77451" y="279478"/>
            <a:ext cx="820898" cy="284470"/>
          </a:xfrm>
          <a:prstGeom prst="rect">
            <a:avLst/>
          </a:prstGeom>
        </p:spPr>
      </p:pic>
      <p:sp>
        <p:nvSpPr>
          <p:cNvPr id="10" name="Rectángulo 9">
            <a:extLst>
              <a:ext uri="{FF2B5EF4-FFF2-40B4-BE49-F238E27FC236}">
                <a16:creationId xmlns:a16="http://schemas.microsoft.com/office/drawing/2014/main" id="{910246AA-3807-5515-BB4C-229CBBA619F3}"/>
              </a:ext>
            </a:extLst>
          </p:cNvPr>
          <p:cNvSpPr/>
          <p:nvPr userDrawn="1"/>
        </p:nvSpPr>
        <p:spPr>
          <a:xfrm>
            <a:off x="1" y="6646894"/>
            <a:ext cx="12192000" cy="228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sp>
        <p:nvSpPr>
          <p:cNvPr id="12" name="Marcador de número de diapositiva 39">
            <a:extLst>
              <a:ext uri="{FF2B5EF4-FFF2-40B4-BE49-F238E27FC236}">
                <a16:creationId xmlns:a16="http://schemas.microsoft.com/office/drawing/2014/main" id="{A1A90BA6-6617-950A-FCE3-DC69D6BA7A67}"/>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t>‹Nº›</a:t>
            </a:fld>
            <a:endParaRPr lang="es-ES" sz="800" dirty="0"/>
          </a:p>
        </p:txBody>
      </p:sp>
      <p:sp>
        <p:nvSpPr>
          <p:cNvPr id="3" name="Marcador de texto 2">
            <a:extLst>
              <a:ext uri="{FF2B5EF4-FFF2-40B4-BE49-F238E27FC236}">
                <a16:creationId xmlns:a16="http://schemas.microsoft.com/office/drawing/2014/main" id="{22DF2996-4BB3-71A2-AD5E-86DBA9DEE8AC}"/>
              </a:ext>
            </a:extLst>
          </p:cNvPr>
          <p:cNvSpPr>
            <a:spLocks noGrp="1"/>
          </p:cNvSpPr>
          <p:nvPr>
            <p:ph type="body" sz="quarter" idx="14" hasCustomPrompt="1"/>
          </p:nvPr>
        </p:nvSpPr>
        <p:spPr>
          <a:xfrm>
            <a:off x="221478" y="287474"/>
            <a:ext cx="7831413" cy="400110"/>
          </a:xfrm>
        </p:spPr>
        <p:txBody>
          <a:bodyPr>
            <a:spAutoFit/>
          </a:bodyPr>
          <a:lstStyle>
            <a:lvl1pPr marL="0" indent="0">
              <a:lnSpc>
                <a:spcPct val="100000"/>
              </a:lnSpc>
              <a:buNone/>
              <a:defRPr sz="2000">
                <a:solidFill>
                  <a:schemeClr val="bg1"/>
                </a:solidFill>
                <a:latin typeface="APOLLO" panose="02000503000000020004" pitchFamily="2" charset="0"/>
              </a:defRPr>
            </a:lvl1pPr>
          </a:lstStyle>
          <a:p>
            <a:pPr lvl="0"/>
            <a:r>
              <a:rPr lang="es-ES" dirty="0"/>
              <a:t>Titulo </a:t>
            </a:r>
            <a:r>
              <a:rPr lang="es-ES" dirty="0" err="1"/>
              <a:t>slide</a:t>
            </a:r>
            <a:r>
              <a:rPr lang="es-ES" dirty="0"/>
              <a:t> </a:t>
            </a:r>
            <a:r>
              <a:rPr lang="es-ES" dirty="0" err="1"/>
              <a:t>tipografia</a:t>
            </a:r>
            <a:r>
              <a:rPr lang="es-ES" dirty="0"/>
              <a:t> </a:t>
            </a:r>
            <a:r>
              <a:rPr lang="es-ES" dirty="0" err="1"/>
              <a:t>Apollo</a:t>
            </a:r>
            <a:r>
              <a:rPr lang="es-ES" dirty="0"/>
              <a:t> 20pt</a:t>
            </a:r>
            <a:endParaRPr dirty="0"/>
          </a:p>
        </p:txBody>
      </p:sp>
      <p:sp>
        <p:nvSpPr>
          <p:cNvPr id="18" name="Marcador de texto 15">
            <a:extLst>
              <a:ext uri="{FF2B5EF4-FFF2-40B4-BE49-F238E27FC236}">
                <a16:creationId xmlns:a16="http://schemas.microsoft.com/office/drawing/2014/main" id="{D5EA29FC-8144-F1E3-DF1A-A4E2B1553A30}"/>
              </a:ext>
            </a:extLst>
          </p:cNvPr>
          <p:cNvSpPr>
            <a:spLocks noGrp="1"/>
          </p:cNvSpPr>
          <p:nvPr>
            <p:ph type="body" sz="quarter" idx="18" hasCustomPrompt="1"/>
          </p:nvPr>
        </p:nvSpPr>
        <p:spPr>
          <a:xfrm>
            <a:off x="432742" y="1505836"/>
            <a:ext cx="5405438" cy="400110"/>
          </a:xfrm>
        </p:spPr>
        <p:txBody>
          <a:bodyPr>
            <a:spAutoFit/>
          </a:bodyPr>
          <a:lstStyle>
            <a:lvl1pPr marL="0" indent="0">
              <a:lnSpc>
                <a:spcPct val="100000"/>
              </a:lnSpc>
              <a:buNone/>
              <a:defRPr sz="2000" b="0" i="0">
                <a:solidFill>
                  <a:srgbClr val="00548B"/>
                </a:solidFill>
                <a:latin typeface="APOLLO" panose="02000503000000020004" pitchFamily="50" charset="0"/>
              </a:defRPr>
            </a:lvl1pPr>
          </a:lstStyle>
          <a:p>
            <a:pPr lvl="0"/>
            <a:r>
              <a:rPr lang="es-ES" dirty="0"/>
              <a:t>Ejemplo uso de cuadros de texto</a:t>
            </a:r>
          </a:p>
        </p:txBody>
      </p:sp>
      <p:sp>
        <p:nvSpPr>
          <p:cNvPr id="2" name="Rectángulo redondeado 1">
            <a:extLst>
              <a:ext uri="{FF2B5EF4-FFF2-40B4-BE49-F238E27FC236}">
                <a16:creationId xmlns:a16="http://schemas.microsoft.com/office/drawing/2014/main" id="{DECB1C6F-E630-FC15-B393-0D1295508A1D}"/>
              </a:ext>
            </a:extLst>
          </p:cNvPr>
          <p:cNvSpPr/>
          <p:nvPr userDrawn="1"/>
        </p:nvSpPr>
        <p:spPr>
          <a:xfrm>
            <a:off x="3403449" y="2451549"/>
            <a:ext cx="2616839" cy="3066642"/>
          </a:xfrm>
          <a:prstGeom prst="roundRect">
            <a:avLst>
              <a:gd name="adj" fmla="val 701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sp>
        <p:nvSpPr>
          <p:cNvPr id="4" name="Rectángulo redondeado 3">
            <a:extLst>
              <a:ext uri="{FF2B5EF4-FFF2-40B4-BE49-F238E27FC236}">
                <a16:creationId xmlns:a16="http://schemas.microsoft.com/office/drawing/2014/main" id="{283FFAC7-F04B-879B-13AD-901B490D3BED}"/>
              </a:ext>
            </a:extLst>
          </p:cNvPr>
          <p:cNvSpPr/>
          <p:nvPr userDrawn="1"/>
        </p:nvSpPr>
        <p:spPr>
          <a:xfrm>
            <a:off x="6226794" y="2451549"/>
            <a:ext cx="2616839" cy="3066642"/>
          </a:xfrm>
          <a:prstGeom prst="roundRect">
            <a:avLst>
              <a:gd name="adj" fmla="val 701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sp>
        <p:nvSpPr>
          <p:cNvPr id="7" name="Rectángulo redondeado 6">
            <a:extLst>
              <a:ext uri="{FF2B5EF4-FFF2-40B4-BE49-F238E27FC236}">
                <a16:creationId xmlns:a16="http://schemas.microsoft.com/office/drawing/2014/main" id="{E095E477-5BE7-D888-B661-4747E8CC2080}"/>
              </a:ext>
            </a:extLst>
          </p:cNvPr>
          <p:cNvSpPr/>
          <p:nvPr userDrawn="1"/>
        </p:nvSpPr>
        <p:spPr>
          <a:xfrm>
            <a:off x="9050139" y="2451549"/>
            <a:ext cx="2616839" cy="3066642"/>
          </a:xfrm>
          <a:prstGeom prst="roundRect">
            <a:avLst>
              <a:gd name="adj" fmla="val 701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sp>
        <p:nvSpPr>
          <p:cNvPr id="8" name="Rectángulo redondeado 7">
            <a:extLst>
              <a:ext uri="{FF2B5EF4-FFF2-40B4-BE49-F238E27FC236}">
                <a16:creationId xmlns:a16="http://schemas.microsoft.com/office/drawing/2014/main" id="{1C7D0766-6BBA-A81C-2051-BFC5B50E2EA7}"/>
              </a:ext>
            </a:extLst>
          </p:cNvPr>
          <p:cNvSpPr/>
          <p:nvPr userDrawn="1"/>
        </p:nvSpPr>
        <p:spPr>
          <a:xfrm>
            <a:off x="580104" y="2451549"/>
            <a:ext cx="2616839" cy="3066642"/>
          </a:xfrm>
          <a:prstGeom prst="roundRect">
            <a:avLst>
              <a:gd name="adj" fmla="val 701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pic>
        <p:nvPicPr>
          <p:cNvPr id="11" name="Imagen 10">
            <a:extLst>
              <a:ext uri="{FF2B5EF4-FFF2-40B4-BE49-F238E27FC236}">
                <a16:creationId xmlns:a16="http://schemas.microsoft.com/office/drawing/2014/main" id="{B1271267-56AF-E023-C655-0D214513836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328716" y="3017861"/>
            <a:ext cx="1119615" cy="756231"/>
          </a:xfrm>
          <a:prstGeom prst="rect">
            <a:avLst/>
          </a:prstGeom>
        </p:spPr>
      </p:pic>
      <p:pic>
        <p:nvPicPr>
          <p:cNvPr id="13" name="Imagen 12">
            <a:extLst>
              <a:ext uri="{FF2B5EF4-FFF2-40B4-BE49-F238E27FC236}">
                <a16:creationId xmlns:a16="http://schemas.microsoft.com/office/drawing/2014/main" id="{10820708-6C8C-C97C-A5DE-238DFE6AB6D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464345" y="3050672"/>
            <a:ext cx="493874" cy="723420"/>
          </a:xfrm>
          <a:prstGeom prst="rect">
            <a:avLst/>
          </a:prstGeom>
        </p:spPr>
      </p:pic>
      <p:pic>
        <p:nvPicPr>
          <p:cNvPr id="14" name="Imagen 13">
            <a:extLst>
              <a:ext uri="{FF2B5EF4-FFF2-40B4-BE49-F238E27FC236}">
                <a16:creationId xmlns:a16="http://schemas.microsoft.com/office/drawing/2014/main" id="{58AE083F-B445-34A1-BEDB-DCBFDE70672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72744" y="3002464"/>
            <a:ext cx="771628" cy="771628"/>
          </a:xfrm>
          <a:prstGeom prst="rect">
            <a:avLst/>
          </a:prstGeom>
        </p:spPr>
      </p:pic>
      <p:pic>
        <p:nvPicPr>
          <p:cNvPr id="15" name="Imagen 14">
            <a:extLst>
              <a:ext uri="{FF2B5EF4-FFF2-40B4-BE49-F238E27FC236}">
                <a16:creationId xmlns:a16="http://schemas.microsoft.com/office/drawing/2014/main" id="{CFC6E499-38E0-3508-CD5F-FFC1D0C5B52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081184" y="3055757"/>
            <a:ext cx="1003627" cy="718443"/>
          </a:xfrm>
          <a:prstGeom prst="rect">
            <a:avLst/>
          </a:prstGeom>
        </p:spPr>
      </p:pic>
      <p:pic>
        <p:nvPicPr>
          <p:cNvPr id="19" name="Imagen 18">
            <a:extLst>
              <a:ext uri="{FF2B5EF4-FFF2-40B4-BE49-F238E27FC236}">
                <a16:creationId xmlns:a16="http://schemas.microsoft.com/office/drawing/2014/main" id="{F7C1D48A-6FE4-63A6-7215-E882309B05C0}"/>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083552" y="3768970"/>
            <a:ext cx="431800" cy="431800"/>
          </a:xfrm>
          <a:prstGeom prst="rect">
            <a:avLst/>
          </a:prstGeom>
        </p:spPr>
      </p:pic>
      <p:pic>
        <p:nvPicPr>
          <p:cNvPr id="20" name="Imagen 19">
            <a:extLst>
              <a:ext uri="{FF2B5EF4-FFF2-40B4-BE49-F238E27FC236}">
                <a16:creationId xmlns:a16="http://schemas.microsoft.com/office/drawing/2014/main" id="{A80F286C-CD81-5B41-CD8D-4D552D517967}"/>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5906896" y="3768970"/>
            <a:ext cx="431800" cy="431800"/>
          </a:xfrm>
          <a:prstGeom prst="rect">
            <a:avLst/>
          </a:prstGeom>
        </p:spPr>
      </p:pic>
      <p:pic>
        <p:nvPicPr>
          <p:cNvPr id="21" name="Imagen 20">
            <a:extLst>
              <a:ext uri="{FF2B5EF4-FFF2-40B4-BE49-F238E27FC236}">
                <a16:creationId xmlns:a16="http://schemas.microsoft.com/office/drawing/2014/main" id="{566A66E9-EB10-3E60-2FDB-318C18DDE21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8728754" y="3768970"/>
            <a:ext cx="431800" cy="431800"/>
          </a:xfrm>
          <a:prstGeom prst="rect">
            <a:avLst/>
          </a:prstGeom>
        </p:spPr>
      </p:pic>
      <p:sp>
        <p:nvSpPr>
          <p:cNvPr id="22" name="Marcador de texto 15">
            <a:extLst>
              <a:ext uri="{FF2B5EF4-FFF2-40B4-BE49-F238E27FC236}">
                <a16:creationId xmlns:a16="http://schemas.microsoft.com/office/drawing/2014/main" id="{AD0E50C0-296F-B313-C4CC-165EF5DFE91D}"/>
              </a:ext>
            </a:extLst>
          </p:cNvPr>
          <p:cNvSpPr>
            <a:spLocks noGrp="1"/>
          </p:cNvSpPr>
          <p:nvPr>
            <p:ph type="body" sz="quarter" idx="19" hasCustomPrompt="1"/>
          </p:nvPr>
        </p:nvSpPr>
        <p:spPr>
          <a:xfrm>
            <a:off x="785761" y="4810370"/>
            <a:ext cx="2205524" cy="461665"/>
          </a:xfrm>
        </p:spPr>
        <p:txBody>
          <a:bodyPr wrap="square">
            <a:spAutoFit/>
          </a:bodyPr>
          <a:lstStyle>
            <a:lvl1pPr marL="0" indent="0" algn="ctr">
              <a:lnSpc>
                <a:spcPct val="100000"/>
              </a:lnSpc>
              <a:buNone/>
              <a:defRPr sz="1200" b="0" i="0">
                <a:solidFill>
                  <a:srgbClr val="00548B"/>
                </a:solidFill>
                <a:latin typeface="Avenir Next LT Pro" panose="020B0504020202020204" pitchFamily="34" charset="0"/>
              </a:defRPr>
            </a:lvl1pPr>
          </a:lstStyle>
          <a:p>
            <a:pPr lvl="0"/>
            <a:r>
              <a:rPr lang="es-ES" dirty="0"/>
              <a:t>Texto con tipografía Avenir LT Pro 12pt</a:t>
            </a:r>
          </a:p>
        </p:txBody>
      </p:sp>
      <p:sp>
        <p:nvSpPr>
          <p:cNvPr id="23" name="Marcador de texto 15">
            <a:extLst>
              <a:ext uri="{FF2B5EF4-FFF2-40B4-BE49-F238E27FC236}">
                <a16:creationId xmlns:a16="http://schemas.microsoft.com/office/drawing/2014/main" id="{93961654-06CF-58C5-CC7B-05F2AA6BB3B0}"/>
              </a:ext>
            </a:extLst>
          </p:cNvPr>
          <p:cNvSpPr>
            <a:spLocks noGrp="1"/>
          </p:cNvSpPr>
          <p:nvPr>
            <p:ph type="body" sz="quarter" idx="20" hasCustomPrompt="1"/>
          </p:nvPr>
        </p:nvSpPr>
        <p:spPr>
          <a:xfrm>
            <a:off x="785761" y="4200770"/>
            <a:ext cx="2205524" cy="523220"/>
          </a:xfrm>
        </p:spPr>
        <p:txBody>
          <a:bodyPr wrap="square">
            <a:spAutoFit/>
          </a:bodyPr>
          <a:lstStyle>
            <a:lvl1pPr marL="0" indent="0" algn="ctr">
              <a:lnSpc>
                <a:spcPct val="100000"/>
              </a:lnSpc>
              <a:buNone/>
              <a:defRPr sz="1400" b="0" i="0">
                <a:solidFill>
                  <a:srgbClr val="00548B"/>
                </a:solidFill>
                <a:latin typeface="Avenir Next LT Pro Demi" panose="020B0704020202020204" pitchFamily="34" charset="0"/>
              </a:defRPr>
            </a:lvl1pPr>
          </a:lstStyle>
          <a:p>
            <a:pPr lvl="0"/>
            <a:r>
              <a:rPr lang="es-ES" dirty="0"/>
              <a:t>Texto con tipografía Avenir LT Pro Demi 14pt</a:t>
            </a:r>
          </a:p>
        </p:txBody>
      </p:sp>
      <p:sp>
        <p:nvSpPr>
          <p:cNvPr id="24" name="Marcador de texto 15">
            <a:extLst>
              <a:ext uri="{FF2B5EF4-FFF2-40B4-BE49-F238E27FC236}">
                <a16:creationId xmlns:a16="http://schemas.microsoft.com/office/drawing/2014/main" id="{FC74B600-4CAF-6229-AF96-C14028BFA468}"/>
              </a:ext>
            </a:extLst>
          </p:cNvPr>
          <p:cNvSpPr>
            <a:spLocks noGrp="1"/>
          </p:cNvSpPr>
          <p:nvPr>
            <p:ph type="body" sz="quarter" idx="21" hasCustomPrompt="1"/>
          </p:nvPr>
        </p:nvSpPr>
        <p:spPr>
          <a:xfrm>
            <a:off x="3632656" y="4810370"/>
            <a:ext cx="2205524" cy="461665"/>
          </a:xfrm>
        </p:spPr>
        <p:txBody>
          <a:bodyPr wrap="square">
            <a:spAutoFit/>
          </a:bodyPr>
          <a:lstStyle>
            <a:lvl1pPr marL="0" indent="0" algn="ctr">
              <a:lnSpc>
                <a:spcPct val="100000"/>
              </a:lnSpc>
              <a:buNone/>
              <a:defRPr sz="1200" b="0" i="0">
                <a:solidFill>
                  <a:srgbClr val="00548B"/>
                </a:solidFill>
                <a:latin typeface="Avenir Next LT Pro" panose="020B0504020202020204" pitchFamily="34" charset="0"/>
              </a:defRPr>
            </a:lvl1pPr>
          </a:lstStyle>
          <a:p>
            <a:pPr lvl="0"/>
            <a:r>
              <a:rPr lang="es-ES" dirty="0"/>
              <a:t>Texto con tipografía Avenir LT Pro 12pt</a:t>
            </a:r>
          </a:p>
        </p:txBody>
      </p:sp>
      <p:sp>
        <p:nvSpPr>
          <p:cNvPr id="25" name="Marcador de texto 15">
            <a:extLst>
              <a:ext uri="{FF2B5EF4-FFF2-40B4-BE49-F238E27FC236}">
                <a16:creationId xmlns:a16="http://schemas.microsoft.com/office/drawing/2014/main" id="{1D41EA30-8B15-FE90-C5FF-14CFEDE17AA7}"/>
              </a:ext>
            </a:extLst>
          </p:cNvPr>
          <p:cNvSpPr>
            <a:spLocks noGrp="1"/>
          </p:cNvSpPr>
          <p:nvPr>
            <p:ph type="body" sz="quarter" idx="22" hasCustomPrompt="1"/>
          </p:nvPr>
        </p:nvSpPr>
        <p:spPr>
          <a:xfrm>
            <a:off x="3632656" y="4200770"/>
            <a:ext cx="2205524" cy="523220"/>
          </a:xfrm>
        </p:spPr>
        <p:txBody>
          <a:bodyPr wrap="square">
            <a:spAutoFit/>
          </a:bodyPr>
          <a:lstStyle>
            <a:lvl1pPr marL="0" indent="0" algn="ctr">
              <a:lnSpc>
                <a:spcPct val="100000"/>
              </a:lnSpc>
              <a:buNone/>
              <a:defRPr lang="es-ES" sz="1400" b="0" i="0" kern="1200" dirty="0">
                <a:solidFill>
                  <a:srgbClr val="00548B"/>
                </a:solidFill>
                <a:latin typeface="Avenir Next LT Pro Demi" panose="020B0704020202020204" pitchFamily="34" charset="0"/>
                <a:ea typeface="+mn-ea"/>
                <a:cs typeface="+mn-cs"/>
              </a:defRPr>
            </a:lvl1pPr>
          </a:lstStyle>
          <a:p>
            <a:pPr marL="0" lvl="0" indent="0" algn="ctr" defTabSz="914400" rtl="0" eaLnBrk="1" latinLnBrk="0" hangingPunct="1">
              <a:lnSpc>
                <a:spcPct val="100000"/>
              </a:lnSpc>
              <a:spcBef>
                <a:spcPts val="1000"/>
              </a:spcBef>
              <a:buFont typeface="Arial" panose="020B0604020202020204" pitchFamily="34" charset="0"/>
              <a:buNone/>
            </a:pPr>
            <a:r>
              <a:rPr lang="es-ES" dirty="0"/>
              <a:t>Texto con tipografía Avenir LT Pro Demi 14pt</a:t>
            </a:r>
          </a:p>
        </p:txBody>
      </p:sp>
      <p:sp>
        <p:nvSpPr>
          <p:cNvPr id="27" name="Marcador de texto 15">
            <a:extLst>
              <a:ext uri="{FF2B5EF4-FFF2-40B4-BE49-F238E27FC236}">
                <a16:creationId xmlns:a16="http://schemas.microsoft.com/office/drawing/2014/main" id="{ADAE15BA-7623-C9FF-0EDE-7F200E0C7076}"/>
              </a:ext>
            </a:extLst>
          </p:cNvPr>
          <p:cNvSpPr>
            <a:spLocks noGrp="1"/>
          </p:cNvSpPr>
          <p:nvPr>
            <p:ph type="body" sz="quarter" idx="23" hasCustomPrompt="1"/>
          </p:nvPr>
        </p:nvSpPr>
        <p:spPr>
          <a:xfrm>
            <a:off x="6464756" y="4810370"/>
            <a:ext cx="2205524" cy="461665"/>
          </a:xfrm>
        </p:spPr>
        <p:txBody>
          <a:bodyPr wrap="square">
            <a:spAutoFit/>
          </a:bodyPr>
          <a:lstStyle>
            <a:lvl1pPr marL="0" indent="0" algn="ctr">
              <a:lnSpc>
                <a:spcPct val="100000"/>
              </a:lnSpc>
              <a:buNone/>
              <a:defRPr sz="1200" b="0" i="0">
                <a:solidFill>
                  <a:srgbClr val="00548B"/>
                </a:solidFill>
                <a:latin typeface="Avenir Next LT Pro" panose="020B0504020202020204" pitchFamily="34" charset="0"/>
              </a:defRPr>
            </a:lvl1pPr>
          </a:lstStyle>
          <a:p>
            <a:pPr lvl="0"/>
            <a:r>
              <a:rPr lang="es-ES" dirty="0"/>
              <a:t>Texto con tipografía Avenir LT Pro 12pt</a:t>
            </a:r>
          </a:p>
        </p:txBody>
      </p:sp>
      <p:sp>
        <p:nvSpPr>
          <p:cNvPr id="28" name="Marcador de texto 15">
            <a:extLst>
              <a:ext uri="{FF2B5EF4-FFF2-40B4-BE49-F238E27FC236}">
                <a16:creationId xmlns:a16="http://schemas.microsoft.com/office/drawing/2014/main" id="{081EDF46-2E53-88CB-32A8-DF03AE39D39A}"/>
              </a:ext>
            </a:extLst>
          </p:cNvPr>
          <p:cNvSpPr>
            <a:spLocks noGrp="1"/>
          </p:cNvSpPr>
          <p:nvPr>
            <p:ph type="body" sz="quarter" idx="24" hasCustomPrompt="1"/>
          </p:nvPr>
        </p:nvSpPr>
        <p:spPr>
          <a:xfrm>
            <a:off x="6464756" y="4200770"/>
            <a:ext cx="2205524" cy="523220"/>
          </a:xfrm>
        </p:spPr>
        <p:txBody>
          <a:bodyPr wrap="square">
            <a:spAutoFit/>
          </a:bodyPr>
          <a:lstStyle>
            <a:lvl1pPr marL="0" indent="0" algn="ctr">
              <a:lnSpc>
                <a:spcPct val="100000"/>
              </a:lnSpc>
              <a:buNone/>
              <a:defRPr lang="es-ES" sz="1400" b="0" i="0" kern="1200" dirty="0">
                <a:solidFill>
                  <a:srgbClr val="00548B"/>
                </a:solidFill>
                <a:latin typeface="Avenir Next LT Pro Demi" panose="020B0704020202020204" pitchFamily="34" charset="0"/>
                <a:ea typeface="+mn-ea"/>
                <a:cs typeface="+mn-cs"/>
              </a:defRPr>
            </a:lvl1pPr>
          </a:lstStyle>
          <a:p>
            <a:pPr marL="0" lvl="0" indent="0" algn="ctr" defTabSz="914400" rtl="0" eaLnBrk="1" latinLnBrk="0" hangingPunct="1">
              <a:lnSpc>
                <a:spcPct val="100000"/>
              </a:lnSpc>
              <a:spcBef>
                <a:spcPts val="1000"/>
              </a:spcBef>
              <a:buFont typeface="Arial" panose="020B0604020202020204" pitchFamily="34" charset="0"/>
              <a:buNone/>
            </a:pPr>
            <a:r>
              <a:rPr lang="es-ES" dirty="0"/>
              <a:t>Texto con tipografía Avenir LT Pro 14pt</a:t>
            </a:r>
          </a:p>
        </p:txBody>
      </p:sp>
      <p:sp>
        <p:nvSpPr>
          <p:cNvPr id="29" name="Marcador de texto 15">
            <a:extLst>
              <a:ext uri="{FF2B5EF4-FFF2-40B4-BE49-F238E27FC236}">
                <a16:creationId xmlns:a16="http://schemas.microsoft.com/office/drawing/2014/main" id="{9E46FB42-4B1A-2F68-5828-D37EDA8B627D}"/>
              </a:ext>
            </a:extLst>
          </p:cNvPr>
          <p:cNvSpPr>
            <a:spLocks noGrp="1"/>
          </p:cNvSpPr>
          <p:nvPr>
            <p:ph type="body" sz="quarter" idx="25" hasCustomPrompt="1"/>
          </p:nvPr>
        </p:nvSpPr>
        <p:spPr>
          <a:xfrm>
            <a:off x="9246056" y="4810370"/>
            <a:ext cx="2205524" cy="461665"/>
          </a:xfrm>
        </p:spPr>
        <p:txBody>
          <a:bodyPr wrap="square">
            <a:spAutoFit/>
          </a:bodyPr>
          <a:lstStyle>
            <a:lvl1pPr marL="0" indent="0" algn="ctr">
              <a:lnSpc>
                <a:spcPct val="100000"/>
              </a:lnSpc>
              <a:buNone/>
              <a:defRPr sz="1200" b="0" i="0">
                <a:solidFill>
                  <a:srgbClr val="00548B"/>
                </a:solidFill>
                <a:latin typeface="Avenir Next LT Pro" panose="020B0504020202020204" pitchFamily="34" charset="0"/>
              </a:defRPr>
            </a:lvl1pPr>
          </a:lstStyle>
          <a:p>
            <a:pPr lvl="0"/>
            <a:r>
              <a:rPr lang="es-ES" dirty="0"/>
              <a:t>Texto con tipografía Avenir LT Pro 12pt</a:t>
            </a:r>
          </a:p>
        </p:txBody>
      </p:sp>
      <p:sp>
        <p:nvSpPr>
          <p:cNvPr id="30" name="Marcador de texto 15">
            <a:extLst>
              <a:ext uri="{FF2B5EF4-FFF2-40B4-BE49-F238E27FC236}">
                <a16:creationId xmlns:a16="http://schemas.microsoft.com/office/drawing/2014/main" id="{DFAA0D3D-D86E-65E9-426D-4DAEE89CA7D8}"/>
              </a:ext>
            </a:extLst>
          </p:cNvPr>
          <p:cNvSpPr>
            <a:spLocks noGrp="1"/>
          </p:cNvSpPr>
          <p:nvPr>
            <p:ph type="body" sz="quarter" idx="26" hasCustomPrompt="1"/>
          </p:nvPr>
        </p:nvSpPr>
        <p:spPr>
          <a:xfrm>
            <a:off x="9246056" y="4200770"/>
            <a:ext cx="2205524" cy="523220"/>
          </a:xfrm>
        </p:spPr>
        <p:txBody>
          <a:bodyPr wrap="square">
            <a:spAutoFit/>
          </a:bodyPr>
          <a:lstStyle>
            <a:lvl1pPr marL="0" indent="0" algn="ctr">
              <a:lnSpc>
                <a:spcPct val="100000"/>
              </a:lnSpc>
              <a:buNone/>
              <a:defRPr lang="es-ES" sz="1400" b="0" i="0" kern="1200" dirty="0">
                <a:solidFill>
                  <a:srgbClr val="00548B"/>
                </a:solidFill>
                <a:latin typeface="Avenir Next LT Pro Demi" panose="020B0704020202020204" pitchFamily="34" charset="0"/>
                <a:ea typeface="+mn-ea"/>
                <a:cs typeface="+mn-cs"/>
              </a:defRPr>
            </a:lvl1pPr>
          </a:lstStyle>
          <a:p>
            <a:pPr marL="0" lvl="0" indent="0" algn="ctr" defTabSz="914400" rtl="0" eaLnBrk="1" latinLnBrk="0" hangingPunct="1">
              <a:lnSpc>
                <a:spcPct val="100000"/>
              </a:lnSpc>
              <a:spcBef>
                <a:spcPts val="1000"/>
              </a:spcBef>
              <a:buFont typeface="Arial" panose="020B0604020202020204" pitchFamily="34" charset="0"/>
              <a:buNone/>
            </a:pPr>
            <a:r>
              <a:rPr lang="es-ES" dirty="0"/>
              <a:t>Texto con tipografía Avenir LT Pro 14pt</a:t>
            </a:r>
          </a:p>
        </p:txBody>
      </p:sp>
      <p:sp>
        <p:nvSpPr>
          <p:cNvPr id="16" name="Marcador de texto 4">
            <a:extLst>
              <a:ext uri="{FF2B5EF4-FFF2-40B4-BE49-F238E27FC236}">
                <a16:creationId xmlns:a16="http://schemas.microsoft.com/office/drawing/2014/main" id="{80BBFD5A-C1CC-8707-2592-2DBA1EC5872F}"/>
              </a:ext>
            </a:extLst>
          </p:cNvPr>
          <p:cNvSpPr>
            <a:spLocks noGrp="1"/>
          </p:cNvSpPr>
          <p:nvPr>
            <p:ph type="body" sz="quarter" idx="15" hasCustomPrompt="1"/>
          </p:nvPr>
        </p:nvSpPr>
        <p:spPr>
          <a:xfrm>
            <a:off x="221478" y="6675157"/>
            <a:ext cx="6440488" cy="203133"/>
          </a:xfrm>
        </p:spPr>
        <p:txBody>
          <a:bodyPr>
            <a:spAutoFit/>
          </a:bodyPr>
          <a:lstStyle>
            <a:lvl1pPr marL="0" indent="0">
              <a:buNone/>
              <a:defRPr sz="800" b="0" i="0">
                <a:solidFill>
                  <a:srgbClr val="00548B"/>
                </a:solidFill>
                <a:latin typeface="Avenir Next LT Pro" panose="020B0504020202020204" pitchFamily="34" charset="0"/>
              </a:defRPr>
            </a:lvl1pPr>
          </a:lstStyle>
          <a:p>
            <a:pPr lvl="0"/>
            <a:r>
              <a:rPr lang="es-ES" dirty="0"/>
              <a:t>Ejemplo texto para el titulo Avenir Next LT Pro  8pt</a:t>
            </a:r>
          </a:p>
        </p:txBody>
      </p:sp>
    </p:spTree>
    <p:extLst>
      <p:ext uri="{BB962C8B-B14F-4D97-AF65-F5344CB8AC3E}">
        <p14:creationId xmlns:p14="http://schemas.microsoft.com/office/powerpoint/2010/main" val="2176900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cuadros numeros 1">
    <p:spTree>
      <p:nvGrpSpPr>
        <p:cNvPr id="1" name=""/>
        <p:cNvGrpSpPr/>
        <p:nvPr/>
      </p:nvGrpSpPr>
      <p:grpSpPr>
        <a:xfrm>
          <a:off x="0" y="0"/>
          <a:ext cx="0" cy="0"/>
          <a:chOff x="0" y="0"/>
          <a:chExt cx="0" cy="0"/>
        </a:xfrm>
      </p:grpSpPr>
      <p:pic>
        <p:nvPicPr>
          <p:cNvPr id="14" name="bjClassifierImageBottom">
            <a:extLst>
              <a:ext uri="{FF2B5EF4-FFF2-40B4-BE49-F238E27FC236}">
                <a16:creationId xmlns:a16="http://schemas.microsoft.com/office/drawing/2014/main" id="{4BD7709A-DD17-603A-1B50-137568606145}"/>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67500"/>
            <a:ext cx="1174750" cy="127000"/>
          </a:xfrm>
          <a:prstGeom prst="rect">
            <a:avLst/>
          </a:prstGeom>
        </p:spPr>
      </p:pic>
      <p:sp>
        <p:nvSpPr>
          <p:cNvPr id="16" name="Rectángulo 15">
            <a:extLst>
              <a:ext uri="{FF2B5EF4-FFF2-40B4-BE49-F238E27FC236}">
                <a16:creationId xmlns:a16="http://schemas.microsoft.com/office/drawing/2014/main" id="{97D5E452-90FD-25C4-8494-95B8DF9926E1}"/>
              </a:ext>
            </a:extLst>
          </p:cNvPr>
          <p:cNvSpPr/>
          <p:nvPr userDrawn="1"/>
        </p:nvSpPr>
        <p:spPr>
          <a:xfrm>
            <a:off x="0" y="510803"/>
            <a:ext cx="12191999" cy="6187130"/>
          </a:xfrm>
          <a:prstGeom prst="rect">
            <a:avLst/>
          </a:prstGeom>
          <a:solidFill>
            <a:srgbClr val="FAF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Avenir Next LT Pro" panose="020B0504020202020204" pitchFamily="34" charset="0"/>
            </a:endParaRPr>
          </a:p>
        </p:txBody>
      </p:sp>
      <p:sp>
        <p:nvSpPr>
          <p:cNvPr id="17" name="Rectángulo redondeado 16">
            <a:extLst>
              <a:ext uri="{FF2B5EF4-FFF2-40B4-BE49-F238E27FC236}">
                <a16:creationId xmlns:a16="http://schemas.microsoft.com/office/drawing/2014/main" id="{2C20FA55-25AC-4EA6-E258-C7194581BFFC}"/>
              </a:ext>
            </a:extLst>
          </p:cNvPr>
          <p:cNvSpPr/>
          <p:nvPr userDrawn="1"/>
        </p:nvSpPr>
        <p:spPr>
          <a:xfrm>
            <a:off x="3403449" y="2694376"/>
            <a:ext cx="2616839" cy="2471568"/>
          </a:xfrm>
          <a:prstGeom prst="roundRect">
            <a:avLst>
              <a:gd name="adj" fmla="val 7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sp>
        <p:nvSpPr>
          <p:cNvPr id="26" name="Rectángulo redondeado 25">
            <a:extLst>
              <a:ext uri="{FF2B5EF4-FFF2-40B4-BE49-F238E27FC236}">
                <a16:creationId xmlns:a16="http://schemas.microsoft.com/office/drawing/2014/main" id="{E28418E3-84CB-F642-5633-AA159704FD90}"/>
              </a:ext>
            </a:extLst>
          </p:cNvPr>
          <p:cNvSpPr/>
          <p:nvPr userDrawn="1"/>
        </p:nvSpPr>
        <p:spPr>
          <a:xfrm>
            <a:off x="6226794" y="2694376"/>
            <a:ext cx="2616839" cy="2471568"/>
          </a:xfrm>
          <a:prstGeom prst="roundRect">
            <a:avLst>
              <a:gd name="adj" fmla="val 7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sp>
        <p:nvSpPr>
          <p:cNvPr id="31" name="Rectángulo redondeado 30">
            <a:extLst>
              <a:ext uri="{FF2B5EF4-FFF2-40B4-BE49-F238E27FC236}">
                <a16:creationId xmlns:a16="http://schemas.microsoft.com/office/drawing/2014/main" id="{7E4B45C8-11F8-2C8F-6B1B-9AF9FF8C0649}"/>
              </a:ext>
            </a:extLst>
          </p:cNvPr>
          <p:cNvSpPr/>
          <p:nvPr userDrawn="1"/>
        </p:nvSpPr>
        <p:spPr>
          <a:xfrm>
            <a:off x="9050139" y="2694376"/>
            <a:ext cx="2616839" cy="2471568"/>
          </a:xfrm>
          <a:prstGeom prst="roundRect">
            <a:avLst>
              <a:gd name="adj" fmla="val 7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sp>
        <p:nvSpPr>
          <p:cNvPr id="32" name="Rectángulo redondeado 31">
            <a:extLst>
              <a:ext uri="{FF2B5EF4-FFF2-40B4-BE49-F238E27FC236}">
                <a16:creationId xmlns:a16="http://schemas.microsoft.com/office/drawing/2014/main" id="{3774ABB3-06F2-253C-22F3-FA4B9AA6467C}"/>
              </a:ext>
            </a:extLst>
          </p:cNvPr>
          <p:cNvSpPr/>
          <p:nvPr userDrawn="1"/>
        </p:nvSpPr>
        <p:spPr>
          <a:xfrm>
            <a:off x="580104" y="2694376"/>
            <a:ext cx="2616839" cy="2471568"/>
          </a:xfrm>
          <a:prstGeom prst="roundRect">
            <a:avLst>
              <a:gd name="adj" fmla="val 701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grpSp>
        <p:nvGrpSpPr>
          <p:cNvPr id="33" name="Grupo 32">
            <a:extLst>
              <a:ext uri="{FF2B5EF4-FFF2-40B4-BE49-F238E27FC236}">
                <a16:creationId xmlns:a16="http://schemas.microsoft.com/office/drawing/2014/main" id="{02EB6F09-E60D-88BA-768D-EA393AF48208}"/>
              </a:ext>
            </a:extLst>
          </p:cNvPr>
          <p:cNvGrpSpPr/>
          <p:nvPr userDrawn="1"/>
        </p:nvGrpSpPr>
        <p:grpSpPr>
          <a:xfrm>
            <a:off x="1443765" y="2300238"/>
            <a:ext cx="788276" cy="788276"/>
            <a:chOff x="4316243" y="1547281"/>
            <a:chExt cx="788276" cy="788276"/>
          </a:xfrm>
        </p:grpSpPr>
        <p:sp>
          <p:nvSpPr>
            <p:cNvPr id="34" name="Elipse 33">
              <a:extLst>
                <a:ext uri="{FF2B5EF4-FFF2-40B4-BE49-F238E27FC236}">
                  <a16:creationId xmlns:a16="http://schemas.microsoft.com/office/drawing/2014/main" id="{31DEE26F-468F-D16E-5D91-5F9C670D01DD}"/>
                </a:ext>
              </a:extLst>
            </p:cNvPr>
            <p:cNvSpPr/>
            <p:nvPr/>
          </p:nvSpPr>
          <p:spPr>
            <a:xfrm>
              <a:off x="4316243" y="1547281"/>
              <a:ext cx="788276" cy="788276"/>
            </a:xfrm>
            <a:prstGeom prst="ellipse">
              <a:avLst/>
            </a:prstGeom>
            <a:solidFill>
              <a:srgbClr val="D2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dirty="0">
                <a:latin typeface="Avenir Next LT Pro" panose="020B0504020202020204" pitchFamily="34" charset="0"/>
              </a:endParaRPr>
            </a:p>
          </p:txBody>
        </p:sp>
        <p:sp>
          <p:nvSpPr>
            <p:cNvPr id="35" name="CuadroTexto 34">
              <a:extLst>
                <a:ext uri="{FF2B5EF4-FFF2-40B4-BE49-F238E27FC236}">
                  <a16:creationId xmlns:a16="http://schemas.microsoft.com/office/drawing/2014/main" id="{D03C9975-2F59-6F3D-52E6-33B10364A8C9}"/>
                </a:ext>
              </a:extLst>
            </p:cNvPr>
            <p:cNvSpPr txBox="1"/>
            <p:nvPr/>
          </p:nvSpPr>
          <p:spPr>
            <a:xfrm>
              <a:off x="4316243" y="1856087"/>
              <a:ext cx="788276" cy="325538"/>
            </a:xfrm>
            <a:prstGeom prst="rect">
              <a:avLst/>
            </a:prstGeom>
            <a:noFill/>
          </p:spPr>
          <p:txBody>
            <a:bodyPr wrap="square" rtlCol="0">
              <a:spAutoFit/>
            </a:bodyPr>
            <a:lstStyle/>
            <a:p>
              <a:pPr algn="ctr">
                <a:lnSpc>
                  <a:spcPts val="1600"/>
                </a:lnSpc>
              </a:pPr>
              <a:r>
                <a:rPr lang="es-ES" sz="2500" b="0" dirty="0">
                  <a:solidFill>
                    <a:schemeClr val="bg1"/>
                  </a:solidFill>
                  <a:latin typeface="Avenir Next LT Pro" panose="020B0504020202020204" pitchFamily="34" charset="0"/>
                </a:rPr>
                <a:t>1</a:t>
              </a:r>
            </a:p>
          </p:txBody>
        </p:sp>
      </p:grpSp>
      <p:grpSp>
        <p:nvGrpSpPr>
          <p:cNvPr id="36" name="Grupo 35">
            <a:extLst>
              <a:ext uri="{FF2B5EF4-FFF2-40B4-BE49-F238E27FC236}">
                <a16:creationId xmlns:a16="http://schemas.microsoft.com/office/drawing/2014/main" id="{4DE7AE3D-B352-4B2F-1600-9EEFD17C4B09}"/>
              </a:ext>
            </a:extLst>
          </p:cNvPr>
          <p:cNvGrpSpPr/>
          <p:nvPr userDrawn="1"/>
        </p:nvGrpSpPr>
        <p:grpSpPr>
          <a:xfrm>
            <a:off x="4316243" y="2266107"/>
            <a:ext cx="788276" cy="788276"/>
            <a:chOff x="4316243" y="1547281"/>
            <a:chExt cx="788276" cy="788276"/>
          </a:xfrm>
        </p:grpSpPr>
        <p:sp>
          <p:nvSpPr>
            <p:cNvPr id="37" name="Elipse 36">
              <a:extLst>
                <a:ext uri="{FF2B5EF4-FFF2-40B4-BE49-F238E27FC236}">
                  <a16:creationId xmlns:a16="http://schemas.microsoft.com/office/drawing/2014/main" id="{ED0A664C-C15B-3229-4F1E-43CEBFFA530A}"/>
                </a:ext>
              </a:extLst>
            </p:cNvPr>
            <p:cNvSpPr/>
            <p:nvPr/>
          </p:nvSpPr>
          <p:spPr>
            <a:xfrm>
              <a:off x="4316243" y="1547281"/>
              <a:ext cx="788276" cy="788276"/>
            </a:xfrm>
            <a:prstGeom prst="ellipse">
              <a:avLst/>
            </a:prstGeom>
            <a:solidFill>
              <a:srgbClr val="D2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dirty="0">
                <a:latin typeface="Avenir Next LT Pro" panose="020B0504020202020204" pitchFamily="34" charset="0"/>
              </a:endParaRPr>
            </a:p>
          </p:txBody>
        </p:sp>
        <p:sp>
          <p:nvSpPr>
            <p:cNvPr id="38" name="CuadroTexto 37">
              <a:extLst>
                <a:ext uri="{FF2B5EF4-FFF2-40B4-BE49-F238E27FC236}">
                  <a16:creationId xmlns:a16="http://schemas.microsoft.com/office/drawing/2014/main" id="{5BE4F95A-CE4D-5943-A873-35EADC26CF71}"/>
                </a:ext>
              </a:extLst>
            </p:cNvPr>
            <p:cNvSpPr txBox="1"/>
            <p:nvPr/>
          </p:nvSpPr>
          <p:spPr>
            <a:xfrm>
              <a:off x="4316243" y="1856087"/>
              <a:ext cx="788276" cy="325538"/>
            </a:xfrm>
            <a:prstGeom prst="rect">
              <a:avLst/>
            </a:prstGeom>
            <a:noFill/>
          </p:spPr>
          <p:txBody>
            <a:bodyPr wrap="square" rtlCol="0">
              <a:spAutoFit/>
            </a:bodyPr>
            <a:lstStyle/>
            <a:p>
              <a:pPr algn="ctr">
                <a:lnSpc>
                  <a:spcPts val="1600"/>
                </a:lnSpc>
              </a:pPr>
              <a:r>
                <a:rPr lang="es-ES" sz="2500" b="0" dirty="0">
                  <a:solidFill>
                    <a:schemeClr val="bg1"/>
                  </a:solidFill>
                  <a:latin typeface="Avenir Next LT Pro" panose="020B0504020202020204" pitchFamily="34" charset="0"/>
                </a:rPr>
                <a:t>2</a:t>
              </a:r>
            </a:p>
          </p:txBody>
        </p:sp>
      </p:grpSp>
      <p:grpSp>
        <p:nvGrpSpPr>
          <p:cNvPr id="39" name="Grupo 38">
            <a:extLst>
              <a:ext uri="{FF2B5EF4-FFF2-40B4-BE49-F238E27FC236}">
                <a16:creationId xmlns:a16="http://schemas.microsoft.com/office/drawing/2014/main" id="{52D4BF3D-A4B0-0603-60AA-524864257761}"/>
              </a:ext>
            </a:extLst>
          </p:cNvPr>
          <p:cNvGrpSpPr/>
          <p:nvPr userDrawn="1"/>
        </p:nvGrpSpPr>
        <p:grpSpPr>
          <a:xfrm>
            <a:off x="7138101" y="2266107"/>
            <a:ext cx="788276" cy="788276"/>
            <a:chOff x="4316243" y="1547281"/>
            <a:chExt cx="788276" cy="788276"/>
          </a:xfrm>
        </p:grpSpPr>
        <p:sp>
          <p:nvSpPr>
            <p:cNvPr id="40" name="Elipse 39">
              <a:extLst>
                <a:ext uri="{FF2B5EF4-FFF2-40B4-BE49-F238E27FC236}">
                  <a16:creationId xmlns:a16="http://schemas.microsoft.com/office/drawing/2014/main" id="{45083FDC-39B4-0316-B064-9536C7B941BB}"/>
                </a:ext>
              </a:extLst>
            </p:cNvPr>
            <p:cNvSpPr/>
            <p:nvPr/>
          </p:nvSpPr>
          <p:spPr>
            <a:xfrm>
              <a:off x="4316243" y="1547281"/>
              <a:ext cx="788276" cy="788276"/>
            </a:xfrm>
            <a:prstGeom prst="ellipse">
              <a:avLst/>
            </a:prstGeom>
            <a:solidFill>
              <a:srgbClr val="D2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dirty="0">
                <a:latin typeface="Avenir Next LT Pro" panose="020B0504020202020204" pitchFamily="34" charset="0"/>
              </a:endParaRPr>
            </a:p>
          </p:txBody>
        </p:sp>
        <p:sp>
          <p:nvSpPr>
            <p:cNvPr id="41" name="CuadroTexto 40">
              <a:extLst>
                <a:ext uri="{FF2B5EF4-FFF2-40B4-BE49-F238E27FC236}">
                  <a16:creationId xmlns:a16="http://schemas.microsoft.com/office/drawing/2014/main" id="{46F096AE-D9F7-A10A-3849-3A7429C132CA}"/>
                </a:ext>
              </a:extLst>
            </p:cNvPr>
            <p:cNvSpPr txBox="1"/>
            <p:nvPr/>
          </p:nvSpPr>
          <p:spPr>
            <a:xfrm>
              <a:off x="4316243" y="1856087"/>
              <a:ext cx="788276" cy="325538"/>
            </a:xfrm>
            <a:prstGeom prst="rect">
              <a:avLst/>
            </a:prstGeom>
            <a:noFill/>
          </p:spPr>
          <p:txBody>
            <a:bodyPr wrap="square" rtlCol="0">
              <a:spAutoFit/>
            </a:bodyPr>
            <a:lstStyle/>
            <a:p>
              <a:pPr algn="ctr">
                <a:lnSpc>
                  <a:spcPts val="1600"/>
                </a:lnSpc>
              </a:pPr>
              <a:r>
                <a:rPr lang="es-ES" sz="2500" b="0" dirty="0">
                  <a:solidFill>
                    <a:schemeClr val="bg1"/>
                  </a:solidFill>
                  <a:latin typeface="Avenir Next LT Pro" panose="020B0504020202020204" pitchFamily="34" charset="0"/>
                </a:rPr>
                <a:t>3</a:t>
              </a:r>
            </a:p>
          </p:txBody>
        </p:sp>
      </p:grpSp>
      <p:grpSp>
        <p:nvGrpSpPr>
          <p:cNvPr id="42" name="Grupo 41">
            <a:extLst>
              <a:ext uri="{FF2B5EF4-FFF2-40B4-BE49-F238E27FC236}">
                <a16:creationId xmlns:a16="http://schemas.microsoft.com/office/drawing/2014/main" id="{92894DF8-F238-91AE-F948-70E9569F1217}"/>
              </a:ext>
            </a:extLst>
          </p:cNvPr>
          <p:cNvGrpSpPr/>
          <p:nvPr userDrawn="1"/>
        </p:nvGrpSpPr>
        <p:grpSpPr>
          <a:xfrm>
            <a:off x="9959959" y="2266107"/>
            <a:ext cx="788276" cy="788276"/>
            <a:chOff x="4316243" y="1547281"/>
            <a:chExt cx="788276" cy="788276"/>
          </a:xfrm>
        </p:grpSpPr>
        <p:sp>
          <p:nvSpPr>
            <p:cNvPr id="43" name="Elipse 42">
              <a:extLst>
                <a:ext uri="{FF2B5EF4-FFF2-40B4-BE49-F238E27FC236}">
                  <a16:creationId xmlns:a16="http://schemas.microsoft.com/office/drawing/2014/main" id="{7E0941D9-05E9-B592-1B6A-C6C674502B2C}"/>
                </a:ext>
              </a:extLst>
            </p:cNvPr>
            <p:cNvSpPr/>
            <p:nvPr/>
          </p:nvSpPr>
          <p:spPr>
            <a:xfrm>
              <a:off x="4316243" y="1547281"/>
              <a:ext cx="788276" cy="788276"/>
            </a:xfrm>
            <a:prstGeom prst="ellipse">
              <a:avLst/>
            </a:prstGeom>
            <a:solidFill>
              <a:srgbClr val="D2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dirty="0">
                <a:latin typeface="Avenir Next LT Pro" panose="020B0504020202020204" pitchFamily="34" charset="0"/>
              </a:endParaRPr>
            </a:p>
          </p:txBody>
        </p:sp>
        <p:sp>
          <p:nvSpPr>
            <p:cNvPr id="44" name="CuadroTexto 43">
              <a:extLst>
                <a:ext uri="{FF2B5EF4-FFF2-40B4-BE49-F238E27FC236}">
                  <a16:creationId xmlns:a16="http://schemas.microsoft.com/office/drawing/2014/main" id="{AC8BC72B-4F5B-1A00-D320-5E5E329EAB7D}"/>
                </a:ext>
              </a:extLst>
            </p:cNvPr>
            <p:cNvSpPr txBox="1"/>
            <p:nvPr/>
          </p:nvSpPr>
          <p:spPr>
            <a:xfrm>
              <a:off x="4316243" y="1856087"/>
              <a:ext cx="788276" cy="325538"/>
            </a:xfrm>
            <a:prstGeom prst="rect">
              <a:avLst/>
            </a:prstGeom>
            <a:noFill/>
          </p:spPr>
          <p:txBody>
            <a:bodyPr wrap="square" rtlCol="0">
              <a:spAutoFit/>
            </a:bodyPr>
            <a:lstStyle/>
            <a:p>
              <a:pPr algn="ctr">
                <a:lnSpc>
                  <a:spcPts val="1600"/>
                </a:lnSpc>
              </a:pPr>
              <a:r>
                <a:rPr lang="es-ES" sz="2500" b="0" dirty="0">
                  <a:solidFill>
                    <a:schemeClr val="bg1"/>
                  </a:solidFill>
                  <a:latin typeface="Avenir Next LT Pro" panose="020B0504020202020204" pitchFamily="34" charset="0"/>
                </a:rPr>
                <a:t>4</a:t>
              </a:r>
            </a:p>
          </p:txBody>
        </p:sp>
      </p:grpSp>
      <p:pic>
        <p:nvPicPr>
          <p:cNvPr id="6" name="Imagen 5">
            <a:extLst>
              <a:ext uri="{FF2B5EF4-FFF2-40B4-BE49-F238E27FC236}">
                <a16:creationId xmlns:a16="http://schemas.microsoft.com/office/drawing/2014/main" id="{720D5E26-2CA8-634C-9B29-820C7DA939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1291530"/>
          </a:xfrm>
          <a:prstGeom prst="rect">
            <a:avLst/>
          </a:prstGeom>
        </p:spPr>
      </p:pic>
      <p:pic>
        <p:nvPicPr>
          <p:cNvPr id="9" name="Imagen 8">
            <a:extLst>
              <a:ext uri="{FF2B5EF4-FFF2-40B4-BE49-F238E27FC236}">
                <a16:creationId xmlns:a16="http://schemas.microsoft.com/office/drawing/2014/main" id="{0EE3D2E5-53DA-BEA3-46FB-97887053267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77451" y="279478"/>
            <a:ext cx="820898" cy="284470"/>
          </a:xfrm>
          <a:prstGeom prst="rect">
            <a:avLst/>
          </a:prstGeom>
        </p:spPr>
      </p:pic>
      <p:sp>
        <p:nvSpPr>
          <p:cNvPr id="10" name="Rectángulo 9">
            <a:extLst>
              <a:ext uri="{FF2B5EF4-FFF2-40B4-BE49-F238E27FC236}">
                <a16:creationId xmlns:a16="http://schemas.microsoft.com/office/drawing/2014/main" id="{910246AA-3807-5515-BB4C-229CBBA619F3}"/>
              </a:ext>
            </a:extLst>
          </p:cNvPr>
          <p:cNvSpPr/>
          <p:nvPr userDrawn="1"/>
        </p:nvSpPr>
        <p:spPr>
          <a:xfrm>
            <a:off x="1" y="6646894"/>
            <a:ext cx="12192000" cy="228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sp>
        <p:nvSpPr>
          <p:cNvPr id="12" name="Marcador de número de diapositiva 39">
            <a:extLst>
              <a:ext uri="{FF2B5EF4-FFF2-40B4-BE49-F238E27FC236}">
                <a16:creationId xmlns:a16="http://schemas.microsoft.com/office/drawing/2014/main" id="{A1A90BA6-6617-950A-FCE3-DC69D6BA7A67}"/>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t>‹Nº›</a:t>
            </a:fld>
            <a:endParaRPr lang="es-ES" sz="800" dirty="0"/>
          </a:p>
        </p:txBody>
      </p:sp>
      <p:sp>
        <p:nvSpPr>
          <p:cNvPr id="3" name="Marcador de texto 2">
            <a:extLst>
              <a:ext uri="{FF2B5EF4-FFF2-40B4-BE49-F238E27FC236}">
                <a16:creationId xmlns:a16="http://schemas.microsoft.com/office/drawing/2014/main" id="{22DF2996-4BB3-71A2-AD5E-86DBA9DEE8AC}"/>
              </a:ext>
            </a:extLst>
          </p:cNvPr>
          <p:cNvSpPr>
            <a:spLocks noGrp="1"/>
          </p:cNvSpPr>
          <p:nvPr>
            <p:ph type="body" sz="quarter" idx="14" hasCustomPrompt="1"/>
          </p:nvPr>
        </p:nvSpPr>
        <p:spPr>
          <a:xfrm>
            <a:off x="221478" y="287474"/>
            <a:ext cx="7831413" cy="400110"/>
          </a:xfrm>
        </p:spPr>
        <p:txBody>
          <a:bodyPr>
            <a:spAutoFit/>
          </a:bodyPr>
          <a:lstStyle>
            <a:lvl1pPr marL="0" indent="0">
              <a:lnSpc>
                <a:spcPct val="100000"/>
              </a:lnSpc>
              <a:buNone/>
              <a:defRPr sz="2000">
                <a:solidFill>
                  <a:schemeClr val="bg1"/>
                </a:solidFill>
                <a:latin typeface="APOLLO" panose="02000503000000020004" pitchFamily="2" charset="0"/>
              </a:defRPr>
            </a:lvl1pPr>
          </a:lstStyle>
          <a:p>
            <a:pPr lvl="0"/>
            <a:r>
              <a:rPr lang="es-ES" dirty="0"/>
              <a:t>Titulo </a:t>
            </a:r>
            <a:r>
              <a:rPr lang="es-ES" dirty="0" err="1"/>
              <a:t>slide</a:t>
            </a:r>
            <a:r>
              <a:rPr lang="es-ES" dirty="0"/>
              <a:t> </a:t>
            </a:r>
            <a:r>
              <a:rPr lang="es-ES" dirty="0" err="1"/>
              <a:t>tipografia</a:t>
            </a:r>
            <a:r>
              <a:rPr lang="es-ES" dirty="0"/>
              <a:t> </a:t>
            </a:r>
            <a:r>
              <a:rPr lang="es-ES" dirty="0" err="1"/>
              <a:t>Apollo</a:t>
            </a:r>
            <a:r>
              <a:rPr lang="es-ES" dirty="0"/>
              <a:t> 20pt</a:t>
            </a:r>
            <a:endParaRPr dirty="0"/>
          </a:p>
        </p:txBody>
      </p:sp>
      <p:sp>
        <p:nvSpPr>
          <p:cNvPr id="22" name="Marcador de texto 15">
            <a:extLst>
              <a:ext uri="{FF2B5EF4-FFF2-40B4-BE49-F238E27FC236}">
                <a16:creationId xmlns:a16="http://schemas.microsoft.com/office/drawing/2014/main" id="{AD0E50C0-296F-B313-C4CC-165EF5DFE91D}"/>
              </a:ext>
            </a:extLst>
          </p:cNvPr>
          <p:cNvSpPr>
            <a:spLocks noGrp="1"/>
          </p:cNvSpPr>
          <p:nvPr>
            <p:ph type="body" sz="quarter" idx="19" hasCustomPrompt="1"/>
          </p:nvPr>
        </p:nvSpPr>
        <p:spPr>
          <a:xfrm>
            <a:off x="785761" y="4202778"/>
            <a:ext cx="2205524" cy="461665"/>
          </a:xfrm>
        </p:spPr>
        <p:txBody>
          <a:bodyPr wrap="square">
            <a:spAutoFit/>
          </a:bodyPr>
          <a:lstStyle>
            <a:lvl1pPr marL="0" indent="0" algn="ctr">
              <a:lnSpc>
                <a:spcPct val="100000"/>
              </a:lnSpc>
              <a:buNone/>
              <a:defRPr sz="1200" b="0" i="0">
                <a:solidFill>
                  <a:srgbClr val="00548B"/>
                </a:solidFill>
                <a:latin typeface="Avenir Next LT Pro" panose="020B0504020202020204" pitchFamily="34" charset="0"/>
              </a:defRPr>
            </a:lvl1pPr>
          </a:lstStyle>
          <a:p>
            <a:pPr lvl="0"/>
            <a:r>
              <a:rPr lang="es-ES" dirty="0"/>
              <a:t>Texto con tipografía Avenir LT Pro 12pt</a:t>
            </a:r>
          </a:p>
        </p:txBody>
      </p:sp>
      <p:sp>
        <p:nvSpPr>
          <p:cNvPr id="23" name="Marcador de texto 15">
            <a:extLst>
              <a:ext uri="{FF2B5EF4-FFF2-40B4-BE49-F238E27FC236}">
                <a16:creationId xmlns:a16="http://schemas.microsoft.com/office/drawing/2014/main" id="{93961654-06CF-58C5-CC7B-05F2AA6BB3B0}"/>
              </a:ext>
            </a:extLst>
          </p:cNvPr>
          <p:cNvSpPr>
            <a:spLocks noGrp="1"/>
          </p:cNvSpPr>
          <p:nvPr>
            <p:ph type="body" sz="quarter" idx="20" hasCustomPrompt="1"/>
          </p:nvPr>
        </p:nvSpPr>
        <p:spPr>
          <a:xfrm>
            <a:off x="785761" y="3593178"/>
            <a:ext cx="2205524" cy="523220"/>
          </a:xfrm>
        </p:spPr>
        <p:txBody>
          <a:bodyPr wrap="square">
            <a:spAutoFit/>
          </a:bodyPr>
          <a:lstStyle>
            <a:lvl1pPr marL="0" indent="0" algn="ctr">
              <a:lnSpc>
                <a:spcPct val="100000"/>
              </a:lnSpc>
              <a:buNone/>
              <a:defRPr sz="1400" b="1" i="0">
                <a:solidFill>
                  <a:srgbClr val="00548B"/>
                </a:solidFill>
                <a:latin typeface="Avenir Next LT Pro" panose="020B0504020202020204" pitchFamily="34" charset="0"/>
              </a:defRPr>
            </a:lvl1pPr>
          </a:lstStyle>
          <a:p>
            <a:pPr lvl="0"/>
            <a:r>
              <a:rPr lang="es-ES" dirty="0"/>
              <a:t>Texto con tipografía Avenir LT Pro 14pt</a:t>
            </a:r>
          </a:p>
        </p:txBody>
      </p:sp>
      <p:sp>
        <p:nvSpPr>
          <p:cNvPr id="24" name="Marcador de texto 15">
            <a:extLst>
              <a:ext uri="{FF2B5EF4-FFF2-40B4-BE49-F238E27FC236}">
                <a16:creationId xmlns:a16="http://schemas.microsoft.com/office/drawing/2014/main" id="{FC74B600-4CAF-6229-AF96-C14028BFA468}"/>
              </a:ext>
            </a:extLst>
          </p:cNvPr>
          <p:cNvSpPr>
            <a:spLocks noGrp="1"/>
          </p:cNvSpPr>
          <p:nvPr>
            <p:ph type="body" sz="quarter" idx="21" hasCustomPrompt="1"/>
          </p:nvPr>
        </p:nvSpPr>
        <p:spPr>
          <a:xfrm>
            <a:off x="3632656" y="4202778"/>
            <a:ext cx="2205524" cy="461665"/>
          </a:xfrm>
        </p:spPr>
        <p:txBody>
          <a:bodyPr wrap="square">
            <a:spAutoFit/>
          </a:bodyPr>
          <a:lstStyle>
            <a:lvl1pPr marL="0" indent="0" algn="ctr">
              <a:lnSpc>
                <a:spcPct val="100000"/>
              </a:lnSpc>
              <a:buNone/>
              <a:defRPr sz="1200" b="0" i="0">
                <a:solidFill>
                  <a:srgbClr val="00548B"/>
                </a:solidFill>
                <a:latin typeface="Avenir Next LT Pro" panose="020B0504020202020204" pitchFamily="34" charset="0"/>
              </a:defRPr>
            </a:lvl1pPr>
          </a:lstStyle>
          <a:p>
            <a:pPr lvl="0"/>
            <a:r>
              <a:rPr lang="es-ES" dirty="0"/>
              <a:t>Texto con tipografía Avenir LT Pro 12pt</a:t>
            </a:r>
          </a:p>
        </p:txBody>
      </p:sp>
      <p:sp>
        <p:nvSpPr>
          <p:cNvPr id="25" name="Marcador de texto 15">
            <a:extLst>
              <a:ext uri="{FF2B5EF4-FFF2-40B4-BE49-F238E27FC236}">
                <a16:creationId xmlns:a16="http://schemas.microsoft.com/office/drawing/2014/main" id="{1D41EA30-8B15-FE90-C5FF-14CFEDE17AA7}"/>
              </a:ext>
            </a:extLst>
          </p:cNvPr>
          <p:cNvSpPr>
            <a:spLocks noGrp="1"/>
          </p:cNvSpPr>
          <p:nvPr>
            <p:ph type="body" sz="quarter" idx="22" hasCustomPrompt="1"/>
          </p:nvPr>
        </p:nvSpPr>
        <p:spPr>
          <a:xfrm>
            <a:off x="3632656" y="3593178"/>
            <a:ext cx="2205524" cy="523220"/>
          </a:xfrm>
        </p:spPr>
        <p:txBody>
          <a:bodyPr wrap="square">
            <a:spAutoFit/>
          </a:bodyPr>
          <a:lstStyle>
            <a:lvl1pPr marL="0" indent="0" algn="ctr">
              <a:lnSpc>
                <a:spcPct val="100000"/>
              </a:lnSpc>
              <a:buNone/>
              <a:defRPr lang="es-ES" sz="1400" b="1" i="0" kern="1200" dirty="0">
                <a:solidFill>
                  <a:srgbClr val="00548B"/>
                </a:solidFill>
                <a:latin typeface="Avenir Next LT Pro" panose="020B0504020202020204" pitchFamily="34" charset="0"/>
                <a:ea typeface="+mn-ea"/>
                <a:cs typeface="+mn-cs"/>
              </a:defRPr>
            </a:lvl1pPr>
          </a:lstStyle>
          <a:p>
            <a:pPr marL="0" lvl="0" indent="0" algn="ctr" defTabSz="914400" rtl="0" eaLnBrk="1" latinLnBrk="0" hangingPunct="1">
              <a:lnSpc>
                <a:spcPct val="100000"/>
              </a:lnSpc>
              <a:spcBef>
                <a:spcPts val="1000"/>
              </a:spcBef>
              <a:buFont typeface="Arial" panose="020B0604020202020204" pitchFamily="34" charset="0"/>
              <a:buNone/>
            </a:pPr>
            <a:r>
              <a:rPr lang="es-ES" dirty="0"/>
              <a:t>Texto con tipografía Avenir LT Pro 14pt</a:t>
            </a:r>
          </a:p>
        </p:txBody>
      </p:sp>
      <p:sp>
        <p:nvSpPr>
          <p:cNvPr id="27" name="Marcador de texto 15">
            <a:extLst>
              <a:ext uri="{FF2B5EF4-FFF2-40B4-BE49-F238E27FC236}">
                <a16:creationId xmlns:a16="http://schemas.microsoft.com/office/drawing/2014/main" id="{ADAE15BA-7623-C9FF-0EDE-7F200E0C7076}"/>
              </a:ext>
            </a:extLst>
          </p:cNvPr>
          <p:cNvSpPr>
            <a:spLocks noGrp="1"/>
          </p:cNvSpPr>
          <p:nvPr>
            <p:ph type="body" sz="quarter" idx="23" hasCustomPrompt="1"/>
          </p:nvPr>
        </p:nvSpPr>
        <p:spPr>
          <a:xfrm>
            <a:off x="6464756" y="4202778"/>
            <a:ext cx="2205524" cy="461665"/>
          </a:xfrm>
        </p:spPr>
        <p:txBody>
          <a:bodyPr wrap="square">
            <a:spAutoFit/>
          </a:bodyPr>
          <a:lstStyle>
            <a:lvl1pPr marL="0" indent="0" algn="ctr">
              <a:lnSpc>
                <a:spcPct val="100000"/>
              </a:lnSpc>
              <a:buNone/>
              <a:defRPr sz="1200" b="0" i="0">
                <a:solidFill>
                  <a:srgbClr val="00548B"/>
                </a:solidFill>
                <a:latin typeface="Avenir Next LT Pro" panose="020B0504020202020204" pitchFamily="34" charset="0"/>
              </a:defRPr>
            </a:lvl1pPr>
          </a:lstStyle>
          <a:p>
            <a:pPr lvl="0"/>
            <a:r>
              <a:rPr lang="es-ES" dirty="0"/>
              <a:t>Texto con tipografía Avenir LT Pro 12pt</a:t>
            </a:r>
          </a:p>
        </p:txBody>
      </p:sp>
      <p:sp>
        <p:nvSpPr>
          <p:cNvPr id="28" name="Marcador de texto 15">
            <a:extLst>
              <a:ext uri="{FF2B5EF4-FFF2-40B4-BE49-F238E27FC236}">
                <a16:creationId xmlns:a16="http://schemas.microsoft.com/office/drawing/2014/main" id="{081EDF46-2E53-88CB-32A8-DF03AE39D39A}"/>
              </a:ext>
            </a:extLst>
          </p:cNvPr>
          <p:cNvSpPr>
            <a:spLocks noGrp="1"/>
          </p:cNvSpPr>
          <p:nvPr>
            <p:ph type="body" sz="quarter" idx="24" hasCustomPrompt="1"/>
          </p:nvPr>
        </p:nvSpPr>
        <p:spPr>
          <a:xfrm>
            <a:off x="6464756" y="3593178"/>
            <a:ext cx="2205524" cy="523220"/>
          </a:xfrm>
        </p:spPr>
        <p:txBody>
          <a:bodyPr wrap="square">
            <a:spAutoFit/>
          </a:bodyPr>
          <a:lstStyle>
            <a:lvl1pPr marL="0" indent="0" algn="ctr">
              <a:lnSpc>
                <a:spcPct val="100000"/>
              </a:lnSpc>
              <a:buNone/>
              <a:defRPr lang="es-ES" sz="1400" b="1" i="0" kern="1200" dirty="0">
                <a:solidFill>
                  <a:srgbClr val="00548B"/>
                </a:solidFill>
                <a:latin typeface="Avenir Next LT Pro" panose="020B0504020202020204" pitchFamily="34" charset="0"/>
                <a:ea typeface="+mn-ea"/>
                <a:cs typeface="+mn-cs"/>
              </a:defRPr>
            </a:lvl1pPr>
          </a:lstStyle>
          <a:p>
            <a:pPr marL="0" lvl="0" indent="0" algn="ctr" defTabSz="914400" rtl="0" eaLnBrk="1" latinLnBrk="0" hangingPunct="1">
              <a:lnSpc>
                <a:spcPct val="100000"/>
              </a:lnSpc>
              <a:spcBef>
                <a:spcPts val="1000"/>
              </a:spcBef>
              <a:buFont typeface="Arial" panose="020B0604020202020204" pitchFamily="34" charset="0"/>
              <a:buNone/>
            </a:pPr>
            <a:r>
              <a:rPr lang="es-ES" dirty="0"/>
              <a:t>Texto con tipografía Avenir LT Pro 14pt</a:t>
            </a:r>
          </a:p>
        </p:txBody>
      </p:sp>
      <p:sp>
        <p:nvSpPr>
          <p:cNvPr id="29" name="Marcador de texto 15">
            <a:extLst>
              <a:ext uri="{FF2B5EF4-FFF2-40B4-BE49-F238E27FC236}">
                <a16:creationId xmlns:a16="http://schemas.microsoft.com/office/drawing/2014/main" id="{9E46FB42-4B1A-2F68-5828-D37EDA8B627D}"/>
              </a:ext>
            </a:extLst>
          </p:cNvPr>
          <p:cNvSpPr>
            <a:spLocks noGrp="1"/>
          </p:cNvSpPr>
          <p:nvPr>
            <p:ph type="body" sz="quarter" idx="25" hasCustomPrompt="1"/>
          </p:nvPr>
        </p:nvSpPr>
        <p:spPr>
          <a:xfrm>
            <a:off x="9246056" y="4202778"/>
            <a:ext cx="2205524" cy="461665"/>
          </a:xfrm>
        </p:spPr>
        <p:txBody>
          <a:bodyPr wrap="square">
            <a:spAutoFit/>
          </a:bodyPr>
          <a:lstStyle>
            <a:lvl1pPr marL="0" indent="0" algn="ctr">
              <a:lnSpc>
                <a:spcPct val="100000"/>
              </a:lnSpc>
              <a:buNone/>
              <a:defRPr sz="1200" b="0" i="0">
                <a:solidFill>
                  <a:srgbClr val="00548B"/>
                </a:solidFill>
                <a:latin typeface="Avenir Next LT Pro" panose="020B0504020202020204" pitchFamily="34" charset="0"/>
              </a:defRPr>
            </a:lvl1pPr>
          </a:lstStyle>
          <a:p>
            <a:pPr lvl="0"/>
            <a:r>
              <a:rPr lang="es-ES" dirty="0"/>
              <a:t>Texto con tipografía Avenir LT Pro 12pt</a:t>
            </a:r>
          </a:p>
        </p:txBody>
      </p:sp>
      <p:sp>
        <p:nvSpPr>
          <p:cNvPr id="30" name="Marcador de texto 15">
            <a:extLst>
              <a:ext uri="{FF2B5EF4-FFF2-40B4-BE49-F238E27FC236}">
                <a16:creationId xmlns:a16="http://schemas.microsoft.com/office/drawing/2014/main" id="{DFAA0D3D-D86E-65E9-426D-4DAEE89CA7D8}"/>
              </a:ext>
            </a:extLst>
          </p:cNvPr>
          <p:cNvSpPr>
            <a:spLocks noGrp="1"/>
          </p:cNvSpPr>
          <p:nvPr>
            <p:ph type="body" sz="quarter" idx="26" hasCustomPrompt="1"/>
          </p:nvPr>
        </p:nvSpPr>
        <p:spPr>
          <a:xfrm>
            <a:off x="9246056" y="3593178"/>
            <a:ext cx="2205524" cy="523220"/>
          </a:xfrm>
        </p:spPr>
        <p:txBody>
          <a:bodyPr wrap="square">
            <a:spAutoFit/>
          </a:bodyPr>
          <a:lstStyle>
            <a:lvl1pPr marL="0" indent="0" algn="ctr">
              <a:lnSpc>
                <a:spcPct val="100000"/>
              </a:lnSpc>
              <a:buNone/>
              <a:defRPr lang="es-ES" sz="1400" b="1" i="0" kern="1200" dirty="0">
                <a:solidFill>
                  <a:srgbClr val="00548B"/>
                </a:solidFill>
                <a:latin typeface="Avenir Next LT Pro" panose="020B0504020202020204" pitchFamily="34" charset="0"/>
                <a:ea typeface="+mn-ea"/>
                <a:cs typeface="+mn-cs"/>
              </a:defRPr>
            </a:lvl1pPr>
          </a:lstStyle>
          <a:p>
            <a:pPr marL="0" lvl="0" indent="0" algn="ctr" defTabSz="914400" rtl="0" eaLnBrk="1" latinLnBrk="0" hangingPunct="1">
              <a:lnSpc>
                <a:spcPct val="100000"/>
              </a:lnSpc>
              <a:spcBef>
                <a:spcPts val="1000"/>
              </a:spcBef>
              <a:buFont typeface="Arial" panose="020B0604020202020204" pitchFamily="34" charset="0"/>
              <a:buNone/>
            </a:pPr>
            <a:r>
              <a:rPr lang="es-ES" dirty="0"/>
              <a:t>Texto con tipografía Avenir LT Pro 14pt</a:t>
            </a:r>
          </a:p>
        </p:txBody>
      </p:sp>
      <p:sp>
        <p:nvSpPr>
          <p:cNvPr id="2" name="Marcador de texto 15">
            <a:extLst>
              <a:ext uri="{FF2B5EF4-FFF2-40B4-BE49-F238E27FC236}">
                <a16:creationId xmlns:a16="http://schemas.microsoft.com/office/drawing/2014/main" id="{920A8721-D382-BBAD-4FA5-55112BE51BFF}"/>
              </a:ext>
            </a:extLst>
          </p:cNvPr>
          <p:cNvSpPr>
            <a:spLocks noGrp="1"/>
          </p:cNvSpPr>
          <p:nvPr>
            <p:ph type="body" sz="quarter" idx="18" hasCustomPrompt="1"/>
          </p:nvPr>
        </p:nvSpPr>
        <p:spPr>
          <a:xfrm>
            <a:off x="432742" y="1505836"/>
            <a:ext cx="5405438" cy="400110"/>
          </a:xfrm>
        </p:spPr>
        <p:txBody>
          <a:bodyPr>
            <a:spAutoFit/>
          </a:bodyPr>
          <a:lstStyle>
            <a:lvl1pPr marL="0" indent="0">
              <a:lnSpc>
                <a:spcPct val="100000"/>
              </a:lnSpc>
              <a:buNone/>
              <a:defRPr sz="2000" b="0" i="0">
                <a:solidFill>
                  <a:srgbClr val="00548B"/>
                </a:solidFill>
                <a:latin typeface="APOLLO" panose="02000503000000020004" pitchFamily="50" charset="0"/>
              </a:defRPr>
            </a:lvl1pPr>
          </a:lstStyle>
          <a:p>
            <a:pPr lvl="0"/>
            <a:r>
              <a:rPr lang="es-ES" dirty="0"/>
              <a:t>Ejemplo uso de cuadros de texto</a:t>
            </a:r>
          </a:p>
        </p:txBody>
      </p:sp>
      <p:sp>
        <p:nvSpPr>
          <p:cNvPr id="4" name="Marcador de texto 4">
            <a:extLst>
              <a:ext uri="{FF2B5EF4-FFF2-40B4-BE49-F238E27FC236}">
                <a16:creationId xmlns:a16="http://schemas.microsoft.com/office/drawing/2014/main" id="{22B3BA80-4E4C-21C9-82AC-4EDF878ED28C}"/>
              </a:ext>
            </a:extLst>
          </p:cNvPr>
          <p:cNvSpPr>
            <a:spLocks noGrp="1"/>
          </p:cNvSpPr>
          <p:nvPr>
            <p:ph type="body" sz="quarter" idx="15" hasCustomPrompt="1"/>
          </p:nvPr>
        </p:nvSpPr>
        <p:spPr>
          <a:xfrm>
            <a:off x="221478" y="6675157"/>
            <a:ext cx="6440488" cy="203133"/>
          </a:xfrm>
        </p:spPr>
        <p:txBody>
          <a:bodyPr>
            <a:spAutoFit/>
          </a:bodyPr>
          <a:lstStyle>
            <a:lvl1pPr marL="0" indent="0">
              <a:buNone/>
              <a:defRPr sz="800" b="0" i="0">
                <a:solidFill>
                  <a:srgbClr val="00548B"/>
                </a:solidFill>
                <a:latin typeface="Avenir Next LT Pro" panose="020B0504020202020204" pitchFamily="34" charset="0"/>
              </a:defRPr>
            </a:lvl1pPr>
          </a:lstStyle>
          <a:p>
            <a:pPr lvl="0"/>
            <a:r>
              <a:rPr lang="es-ES" dirty="0"/>
              <a:t>Ejemplo texto para el titulo Avenir Next LT Pro  8pt</a:t>
            </a:r>
          </a:p>
        </p:txBody>
      </p:sp>
    </p:spTree>
    <p:extLst>
      <p:ext uri="{BB962C8B-B14F-4D97-AF65-F5344CB8AC3E}">
        <p14:creationId xmlns:p14="http://schemas.microsoft.com/office/powerpoint/2010/main" val="4079025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cuadros numeros 2">
    <p:spTree>
      <p:nvGrpSpPr>
        <p:cNvPr id="1" name=""/>
        <p:cNvGrpSpPr/>
        <p:nvPr/>
      </p:nvGrpSpPr>
      <p:grpSpPr>
        <a:xfrm>
          <a:off x="0" y="0"/>
          <a:ext cx="0" cy="0"/>
          <a:chOff x="0" y="0"/>
          <a:chExt cx="0" cy="0"/>
        </a:xfrm>
      </p:grpSpPr>
      <p:pic>
        <p:nvPicPr>
          <p:cNvPr id="32" name="bjClassifierImageBottom">
            <a:extLst>
              <a:ext uri="{FF2B5EF4-FFF2-40B4-BE49-F238E27FC236}">
                <a16:creationId xmlns:a16="http://schemas.microsoft.com/office/drawing/2014/main" id="{363E6AE5-B434-995D-5065-F2678746705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67500"/>
            <a:ext cx="1174750" cy="127000"/>
          </a:xfrm>
          <a:prstGeom prst="rect">
            <a:avLst/>
          </a:prstGeom>
        </p:spPr>
      </p:pic>
      <p:sp>
        <p:nvSpPr>
          <p:cNvPr id="2" name="Rectángulo redondeado 1">
            <a:extLst>
              <a:ext uri="{FF2B5EF4-FFF2-40B4-BE49-F238E27FC236}">
                <a16:creationId xmlns:a16="http://schemas.microsoft.com/office/drawing/2014/main" id="{22232789-D12F-2171-935F-1887D90FBA75}"/>
              </a:ext>
            </a:extLst>
          </p:cNvPr>
          <p:cNvSpPr/>
          <p:nvPr userDrawn="1"/>
        </p:nvSpPr>
        <p:spPr>
          <a:xfrm>
            <a:off x="3403449" y="2694376"/>
            <a:ext cx="2616839" cy="2471568"/>
          </a:xfrm>
          <a:prstGeom prst="roundRect">
            <a:avLst>
              <a:gd name="adj" fmla="val 7018"/>
            </a:avLst>
          </a:prstGeom>
          <a:solidFill>
            <a:srgbClr val="FA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AF2D9"/>
              </a:solidFill>
              <a:latin typeface="Avenir Next LT Pro" panose="020B0504020202020204" pitchFamily="34" charset="0"/>
            </a:endParaRPr>
          </a:p>
        </p:txBody>
      </p:sp>
      <p:sp>
        <p:nvSpPr>
          <p:cNvPr id="4" name="Rectángulo redondeado 3">
            <a:extLst>
              <a:ext uri="{FF2B5EF4-FFF2-40B4-BE49-F238E27FC236}">
                <a16:creationId xmlns:a16="http://schemas.microsoft.com/office/drawing/2014/main" id="{B32A0CE1-3FE4-4AA4-1040-05AE72562552}"/>
              </a:ext>
            </a:extLst>
          </p:cNvPr>
          <p:cNvSpPr/>
          <p:nvPr userDrawn="1"/>
        </p:nvSpPr>
        <p:spPr>
          <a:xfrm>
            <a:off x="6226794" y="2694376"/>
            <a:ext cx="2616839" cy="2471568"/>
          </a:xfrm>
          <a:prstGeom prst="roundRect">
            <a:avLst>
              <a:gd name="adj" fmla="val 7018"/>
            </a:avLst>
          </a:prstGeom>
          <a:solidFill>
            <a:srgbClr val="FA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AF2D9"/>
              </a:solidFill>
              <a:latin typeface="Avenir Next LT Pro" panose="020B0504020202020204" pitchFamily="34" charset="0"/>
            </a:endParaRPr>
          </a:p>
        </p:txBody>
      </p:sp>
      <p:sp>
        <p:nvSpPr>
          <p:cNvPr id="7" name="Rectángulo redondeado 6">
            <a:extLst>
              <a:ext uri="{FF2B5EF4-FFF2-40B4-BE49-F238E27FC236}">
                <a16:creationId xmlns:a16="http://schemas.microsoft.com/office/drawing/2014/main" id="{9D3B2291-DF60-F908-9A75-604137872F86}"/>
              </a:ext>
            </a:extLst>
          </p:cNvPr>
          <p:cNvSpPr/>
          <p:nvPr userDrawn="1"/>
        </p:nvSpPr>
        <p:spPr>
          <a:xfrm>
            <a:off x="9050139" y="2694376"/>
            <a:ext cx="2616839" cy="2471568"/>
          </a:xfrm>
          <a:prstGeom prst="roundRect">
            <a:avLst>
              <a:gd name="adj" fmla="val 7018"/>
            </a:avLst>
          </a:prstGeom>
          <a:solidFill>
            <a:srgbClr val="FA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AF2D9"/>
              </a:solidFill>
              <a:latin typeface="Avenir Next LT Pro" panose="020B0504020202020204" pitchFamily="34" charset="0"/>
            </a:endParaRPr>
          </a:p>
        </p:txBody>
      </p:sp>
      <p:sp>
        <p:nvSpPr>
          <p:cNvPr id="8" name="Rectángulo redondeado 7">
            <a:extLst>
              <a:ext uri="{FF2B5EF4-FFF2-40B4-BE49-F238E27FC236}">
                <a16:creationId xmlns:a16="http://schemas.microsoft.com/office/drawing/2014/main" id="{CF1DECD5-D88E-F114-8723-71DB7E98649D}"/>
              </a:ext>
            </a:extLst>
          </p:cNvPr>
          <p:cNvSpPr/>
          <p:nvPr userDrawn="1"/>
        </p:nvSpPr>
        <p:spPr>
          <a:xfrm>
            <a:off x="580104" y="2694376"/>
            <a:ext cx="2616839" cy="2471568"/>
          </a:xfrm>
          <a:prstGeom prst="roundRect">
            <a:avLst>
              <a:gd name="adj" fmla="val 7018"/>
            </a:avLst>
          </a:prstGeom>
          <a:solidFill>
            <a:srgbClr val="FAF2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AF2D9"/>
              </a:solidFill>
              <a:latin typeface="Avenir Next LT Pro" panose="020B0504020202020204" pitchFamily="34" charset="0"/>
            </a:endParaRPr>
          </a:p>
        </p:txBody>
      </p:sp>
      <p:sp>
        <p:nvSpPr>
          <p:cNvPr id="11" name="Elipse 10">
            <a:extLst>
              <a:ext uri="{FF2B5EF4-FFF2-40B4-BE49-F238E27FC236}">
                <a16:creationId xmlns:a16="http://schemas.microsoft.com/office/drawing/2014/main" id="{84A66571-6E38-D404-FE56-7DD6CE97F1A6}"/>
              </a:ext>
            </a:extLst>
          </p:cNvPr>
          <p:cNvSpPr/>
          <p:nvPr userDrawn="1"/>
        </p:nvSpPr>
        <p:spPr>
          <a:xfrm>
            <a:off x="1494385" y="2266107"/>
            <a:ext cx="788276" cy="788276"/>
          </a:xfrm>
          <a:prstGeom prst="ellipse">
            <a:avLst/>
          </a:prstGeom>
          <a:solidFill>
            <a:srgbClr val="015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0" dirty="0">
                <a:latin typeface="Avenir Next LT Pro" panose="020B0504020202020204" pitchFamily="34" charset="0"/>
              </a:rPr>
              <a:t>1</a:t>
            </a:r>
            <a:endParaRPr sz="2400" b="0" dirty="0">
              <a:latin typeface="Avenir Next LT Pro" panose="020B0504020202020204" pitchFamily="34" charset="0"/>
            </a:endParaRPr>
          </a:p>
        </p:txBody>
      </p:sp>
      <p:sp>
        <p:nvSpPr>
          <p:cNvPr id="13" name="Elipse 12">
            <a:extLst>
              <a:ext uri="{FF2B5EF4-FFF2-40B4-BE49-F238E27FC236}">
                <a16:creationId xmlns:a16="http://schemas.microsoft.com/office/drawing/2014/main" id="{25F6B1CF-C217-C1CD-D925-4FAE467045E8}"/>
              </a:ext>
            </a:extLst>
          </p:cNvPr>
          <p:cNvSpPr/>
          <p:nvPr userDrawn="1"/>
        </p:nvSpPr>
        <p:spPr>
          <a:xfrm>
            <a:off x="4316243" y="2266107"/>
            <a:ext cx="788276" cy="788276"/>
          </a:xfrm>
          <a:prstGeom prst="ellipse">
            <a:avLst/>
          </a:prstGeom>
          <a:solidFill>
            <a:srgbClr val="015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0" dirty="0">
                <a:latin typeface="Avenir Next LT Pro" panose="020B0504020202020204" pitchFamily="34" charset="0"/>
              </a:rPr>
              <a:t>2</a:t>
            </a:r>
            <a:endParaRPr sz="2400" b="0" dirty="0">
              <a:latin typeface="Avenir Next LT Pro" panose="020B0504020202020204" pitchFamily="34" charset="0"/>
            </a:endParaRPr>
          </a:p>
        </p:txBody>
      </p:sp>
      <p:sp>
        <p:nvSpPr>
          <p:cNvPr id="14" name="Elipse 13">
            <a:extLst>
              <a:ext uri="{FF2B5EF4-FFF2-40B4-BE49-F238E27FC236}">
                <a16:creationId xmlns:a16="http://schemas.microsoft.com/office/drawing/2014/main" id="{1455F1FA-1C7F-AD5C-EB02-B9050F175F13}"/>
              </a:ext>
            </a:extLst>
          </p:cNvPr>
          <p:cNvSpPr/>
          <p:nvPr userDrawn="1"/>
        </p:nvSpPr>
        <p:spPr>
          <a:xfrm>
            <a:off x="7083893" y="2231976"/>
            <a:ext cx="788276" cy="788276"/>
          </a:xfrm>
          <a:prstGeom prst="ellipse">
            <a:avLst/>
          </a:prstGeom>
          <a:solidFill>
            <a:srgbClr val="015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0" dirty="0">
                <a:latin typeface="Avenir Next LT Pro" panose="020B0504020202020204" pitchFamily="34" charset="0"/>
              </a:rPr>
              <a:t>3</a:t>
            </a:r>
            <a:endParaRPr sz="2400" b="0" dirty="0">
              <a:latin typeface="Avenir Next LT Pro" panose="020B0504020202020204" pitchFamily="34" charset="0"/>
            </a:endParaRPr>
          </a:p>
        </p:txBody>
      </p:sp>
      <p:sp>
        <p:nvSpPr>
          <p:cNvPr id="15" name="Elipse 14">
            <a:extLst>
              <a:ext uri="{FF2B5EF4-FFF2-40B4-BE49-F238E27FC236}">
                <a16:creationId xmlns:a16="http://schemas.microsoft.com/office/drawing/2014/main" id="{C73CFBF3-1556-5A69-7462-54EC23A028C5}"/>
              </a:ext>
            </a:extLst>
          </p:cNvPr>
          <p:cNvSpPr/>
          <p:nvPr userDrawn="1"/>
        </p:nvSpPr>
        <p:spPr>
          <a:xfrm>
            <a:off x="9905751" y="2231976"/>
            <a:ext cx="788276" cy="788276"/>
          </a:xfrm>
          <a:prstGeom prst="ellipse">
            <a:avLst/>
          </a:prstGeom>
          <a:solidFill>
            <a:srgbClr val="015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0" dirty="0">
                <a:latin typeface="Avenir Next LT Pro" panose="020B0504020202020204" pitchFamily="34" charset="0"/>
              </a:rPr>
              <a:t>4</a:t>
            </a:r>
            <a:endParaRPr sz="2400" b="0" dirty="0">
              <a:latin typeface="Avenir Next LT Pro" panose="020B0504020202020204" pitchFamily="34" charset="0"/>
            </a:endParaRPr>
          </a:p>
        </p:txBody>
      </p:sp>
      <p:pic>
        <p:nvPicPr>
          <p:cNvPr id="6" name="Imagen 5">
            <a:extLst>
              <a:ext uri="{FF2B5EF4-FFF2-40B4-BE49-F238E27FC236}">
                <a16:creationId xmlns:a16="http://schemas.microsoft.com/office/drawing/2014/main" id="{720D5E26-2CA8-634C-9B29-820C7DA939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1291530"/>
          </a:xfrm>
          <a:prstGeom prst="rect">
            <a:avLst/>
          </a:prstGeom>
        </p:spPr>
      </p:pic>
      <p:pic>
        <p:nvPicPr>
          <p:cNvPr id="9" name="Imagen 8">
            <a:extLst>
              <a:ext uri="{FF2B5EF4-FFF2-40B4-BE49-F238E27FC236}">
                <a16:creationId xmlns:a16="http://schemas.microsoft.com/office/drawing/2014/main" id="{0EE3D2E5-53DA-BEA3-46FB-97887053267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077451" y="279478"/>
            <a:ext cx="820898" cy="284470"/>
          </a:xfrm>
          <a:prstGeom prst="rect">
            <a:avLst/>
          </a:prstGeom>
        </p:spPr>
      </p:pic>
      <p:sp>
        <p:nvSpPr>
          <p:cNvPr id="10" name="Rectángulo 9">
            <a:extLst>
              <a:ext uri="{FF2B5EF4-FFF2-40B4-BE49-F238E27FC236}">
                <a16:creationId xmlns:a16="http://schemas.microsoft.com/office/drawing/2014/main" id="{910246AA-3807-5515-BB4C-229CBBA619F3}"/>
              </a:ext>
            </a:extLst>
          </p:cNvPr>
          <p:cNvSpPr/>
          <p:nvPr userDrawn="1"/>
        </p:nvSpPr>
        <p:spPr>
          <a:xfrm>
            <a:off x="1" y="6646894"/>
            <a:ext cx="12192000" cy="228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sp>
        <p:nvSpPr>
          <p:cNvPr id="12" name="Marcador de número de diapositiva 39">
            <a:extLst>
              <a:ext uri="{FF2B5EF4-FFF2-40B4-BE49-F238E27FC236}">
                <a16:creationId xmlns:a16="http://schemas.microsoft.com/office/drawing/2014/main" id="{A1A90BA6-6617-950A-FCE3-DC69D6BA7A67}"/>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t>‹Nº›</a:t>
            </a:fld>
            <a:endParaRPr lang="es-ES" sz="800" dirty="0"/>
          </a:p>
        </p:txBody>
      </p:sp>
      <p:sp>
        <p:nvSpPr>
          <p:cNvPr id="3" name="Marcador de texto 2">
            <a:extLst>
              <a:ext uri="{FF2B5EF4-FFF2-40B4-BE49-F238E27FC236}">
                <a16:creationId xmlns:a16="http://schemas.microsoft.com/office/drawing/2014/main" id="{22DF2996-4BB3-71A2-AD5E-86DBA9DEE8AC}"/>
              </a:ext>
            </a:extLst>
          </p:cNvPr>
          <p:cNvSpPr>
            <a:spLocks noGrp="1"/>
          </p:cNvSpPr>
          <p:nvPr>
            <p:ph type="body" sz="quarter" idx="14" hasCustomPrompt="1"/>
          </p:nvPr>
        </p:nvSpPr>
        <p:spPr>
          <a:xfrm>
            <a:off x="221478" y="287474"/>
            <a:ext cx="7831413" cy="400110"/>
          </a:xfrm>
        </p:spPr>
        <p:txBody>
          <a:bodyPr>
            <a:spAutoFit/>
          </a:bodyPr>
          <a:lstStyle>
            <a:lvl1pPr marL="0" indent="0">
              <a:lnSpc>
                <a:spcPct val="100000"/>
              </a:lnSpc>
              <a:buNone/>
              <a:defRPr sz="2000">
                <a:solidFill>
                  <a:schemeClr val="bg1"/>
                </a:solidFill>
                <a:latin typeface="APOLLO" panose="02000503000000020004" pitchFamily="2" charset="0"/>
              </a:defRPr>
            </a:lvl1pPr>
          </a:lstStyle>
          <a:p>
            <a:pPr lvl="0"/>
            <a:r>
              <a:rPr lang="es-ES" dirty="0"/>
              <a:t>Titulo </a:t>
            </a:r>
            <a:r>
              <a:rPr lang="es-ES" dirty="0" err="1"/>
              <a:t>slide</a:t>
            </a:r>
            <a:r>
              <a:rPr lang="es-ES" dirty="0"/>
              <a:t> </a:t>
            </a:r>
            <a:r>
              <a:rPr lang="es-ES" dirty="0" err="1"/>
              <a:t>tipografia</a:t>
            </a:r>
            <a:r>
              <a:rPr lang="es-ES" dirty="0"/>
              <a:t> </a:t>
            </a:r>
            <a:r>
              <a:rPr lang="es-ES" dirty="0" err="1"/>
              <a:t>Apollo</a:t>
            </a:r>
            <a:r>
              <a:rPr lang="es-ES" dirty="0"/>
              <a:t> 20pt</a:t>
            </a:r>
            <a:endParaRPr dirty="0"/>
          </a:p>
        </p:txBody>
      </p:sp>
      <p:sp>
        <p:nvSpPr>
          <p:cNvPr id="18" name="Marcador de texto 15">
            <a:extLst>
              <a:ext uri="{FF2B5EF4-FFF2-40B4-BE49-F238E27FC236}">
                <a16:creationId xmlns:a16="http://schemas.microsoft.com/office/drawing/2014/main" id="{D5EA29FC-8144-F1E3-DF1A-A4E2B1553A30}"/>
              </a:ext>
            </a:extLst>
          </p:cNvPr>
          <p:cNvSpPr>
            <a:spLocks noGrp="1"/>
          </p:cNvSpPr>
          <p:nvPr>
            <p:ph type="body" sz="quarter" idx="18" hasCustomPrompt="1"/>
          </p:nvPr>
        </p:nvSpPr>
        <p:spPr>
          <a:xfrm>
            <a:off x="432742" y="1505836"/>
            <a:ext cx="5405438" cy="338554"/>
          </a:xfrm>
        </p:spPr>
        <p:txBody>
          <a:bodyPr>
            <a:spAutoFit/>
          </a:bodyPr>
          <a:lstStyle>
            <a:lvl1pPr marL="0" indent="0">
              <a:lnSpc>
                <a:spcPct val="100000"/>
              </a:lnSpc>
              <a:buNone/>
              <a:defRPr sz="1600" b="0" i="0">
                <a:solidFill>
                  <a:srgbClr val="00548B"/>
                </a:solidFill>
                <a:latin typeface="Avenir Next LT Pro" panose="020B0504020202020204" pitchFamily="34" charset="0"/>
              </a:defRPr>
            </a:lvl1pPr>
          </a:lstStyle>
          <a:p>
            <a:pPr lvl="0"/>
            <a:r>
              <a:rPr lang="es-ES" dirty="0"/>
              <a:t>Texto con tipografía Avenir LT Pro 16pt</a:t>
            </a:r>
          </a:p>
        </p:txBody>
      </p:sp>
      <p:sp>
        <p:nvSpPr>
          <p:cNvPr id="22" name="Marcador de texto 15">
            <a:extLst>
              <a:ext uri="{FF2B5EF4-FFF2-40B4-BE49-F238E27FC236}">
                <a16:creationId xmlns:a16="http://schemas.microsoft.com/office/drawing/2014/main" id="{AD0E50C0-296F-B313-C4CC-165EF5DFE91D}"/>
              </a:ext>
            </a:extLst>
          </p:cNvPr>
          <p:cNvSpPr>
            <a:spLocks noGrp="1"/>
          </p:cNvSpPr>
          <p:nvPr>
            <p:ph type="body" sz="quarter" idx="19" hasCustomPrompt="1"/>
          </p:nvPr>
        </p:nvSpPr>
        <p:spPr>
          <a:xfrm>
            <a:off x="785761" y="4202778"/>
            <a:ext cx="2205524" cy="461665"/>
          </a:xfrm>
        </p:spPr>
        <p:txBody>
          <a:bodyPr wrap="square">
            <a:spAutoFit/>
          </a:bodyPr>
          <a:lstStyle>
            <a:lvl1pPr marL="0" indent="0" algn="ctr">
              <a:lnSpc>
                <a:spcPct val="100000"/>
              </a:lnSpc>
              <a:buNone/>
              <a:defRPr sz="1200" b="0" i="0">
                <a:solidFill>
                  <a:srgbClr val="00548B"/>
                </a:solidFill>
                <a:latin typeface="Avenir Next LT Pro" panose="020B0504020202020204" pitchFamily="34" charset="0"/>
              </a:defRPr>
            </a:lvl1pPr>
          </a:lstStyle>
          <a:p>
            <a:pPr lvl="0"/>
            <a:r>
              <a:rPr lang="es-ES" dirty="0"/>
              <a:t>Texto con tipografía Avenir LT Pro 12pt</a:t>
            </a:r>
          </a:p>
        </p:txBody>
      </p:sp>
      <p:sp>
        <p:nvSpPr>
          <p:cNvPr id="23" name="Marcador de texto 15">
            <a:extLst>
              <a:ext uri="{FF2B5EF4-FFF2-40B4-BE49-F238E27FC236}">
                <a16:creationId xmlns:a16="http://schemas.microsoft.com/office/drawing/2014/main" id="{93961654-06CF-58C5-CC7B-05F2AA6BB3B0}"/>
              </a:ext>
            </a:extLst>
          </p:cNvPr>
          <p:cNvSpPr>
            <a:spLocks noGrp="1"/>
          </p:cNvSpPr>
          <p:nvPr>
            <p:ph type="body" sz="quarter" idx="20" hasCustomPrompt="1"/>
          </p:nvPr>
        </p:nvSpPr>
        <p:spPr>
          <a:xfrm>
            <a:off x="785761" y="3593178"/>
            <a:ext cx="2205524" cy="523220"/>
          </a:xfrm>
        </p:spPr>
        <p:txBody>
          <a:bodyPr wrap="square">
            <a:spAutoFit/>
          </a:bodyPr>
          <a:lstStyle>
            <a:lvl1pPr marL="0" indent="0" algn="ctr">
              <a:lnSpc>
                <a:spcPct val="100000"/>
              </a:lnSpc>
              <a:buNone/>
              <a:defRPr sz="1400" b="1" i="0">
                <a:solidFill>
                  <a:srgbClr val="00548B"/>
                </a:solidFill>
                <a:latin typeface="Avenir Next LT Pro" panose="020B0504020202020204" pitchFamily="34" charset="0"/>
              </a:defRPr>
            </a:lvl1pPr>
          </a:lstStyle>
          <a:p>
            <a:pPr lvl="0"/>
            <a:r>
              <a:rPr lang="es-ES" dirty="0"/>
              <a:t>Texto con tipografía Avenir LT Pro 14pt</a:t>
            </a:r>
          </a:p>
        </p:txBody>
      </p:sp>
      <p:sp>
        <p:nvSpPr>
          <p:cNvPr id="24" name="Marcador de texto 15">
            <a:extLst>
              <a:ext uri="{FF2B5EF4-FFF2-40B4-BE49-F238E27FC236}">
                <a16:creationId xmlns:a16="http://schemas.microsoft.com/office/drawing/2014/main" id="{FC74B600-4CAF-6229-AF96-C14028BFA468}"/>
              </a:ext>
            </a:extLst>
          </p:cNvPr>
          <p:cNvSpPr>
            <a:spLocks noGrp="1"/>
          </p:cNvSpPr>
          <p:nvPr>
            <p:ph type="body" sz="quarter" idx="21" hasCustomPrompt="1"/>
          </p:nvPr>
        </p:nvSpPr>
        <p:spPr>
          <a:xfrm>
            <a:off x="3632656" y="4202778"/>
            <a:ext cx="2205524" cy="461665"/>
          </a:xfrm>
        </p:spPr>
        <p:txBody>
          <a:bodyPr wrap="square">
            <a:spAutoFit/>
          </a:bodyPr>
          <a:lstStyle>
            <a:lvl1pPr marL="0" indent="0" algn="ctr">
              <a:lnSpc>
                <a:spcPct val="100000"/>
              </a:lnSpc>
              <a:buNone/>
              <a:defRPr sz="1200" b="0" i="0">
                <a:solidFill>
                  <a:srgbClr val="00548B"/>
                </a:solidFill>
                <a:latin typeface="Avenir Next LT Pro" panose="020B0504020202020204" pitchFamily="34" charset="0"/>
              </a:defRPr>
            </a:lvl1pPr>
          </a:lstStyle>
          <a:p>
            <a:pPr lvl="0"/>
            <a:r>
              <a:rPr lang="es-ES" dirty="0"/>
              <a:t>Texto con tipografía Avenir LT Pro 12pt</a:t>
            </a:r>
          </a:p>
        </p:txBody>
      </p:sp>
      <p:sp>
        <p:nvSpPr>
          <p:cNvPr id="25" name="Marcador de texto 15">
            <a:extLst>
              <a:ext uri="{FF2B5EF4-FFF2-40B4-BE49-F238E27FC236}">
                <a16:creationId xmlns:a16="http://schemas.microsoft.com/office/drawing/2014/main" id="{1D41EA30-8B15-FE90-C5FF-14CFEDE17AA7}"/>
              </a:ext>
            </a:extLst>
          </p:cNvPr>
          <p:cNvSpPr>
            <a:spLocks noGrp="1"/>
          </p:cNvSpPr>
          <p:nvPr>
            <p:ph type="body" sz="quarter" idx="22" hasCustomPrompt="1"/>
          </p:nvPr>
        </p:nvSpPr>
        <p:spPr>
          <a:xfrm>
            <a:off x="3632656" y="3593178"/>
            <a:ext cx="2205524" cy="523220"/>
          </a:xfrm>
        </p:spPr>
        <p:txBody>
          <a:bodyPr wrap="square">
            <a:spAutoFit/>
          </a:bodyPr>
          <a:lstStyle>
            <a:lvl1pPr marL="0" indent="0" algn="ctr">
              <a:lnSpc>
                <a:spcPct val="100000"/>
              </a:lnSpc>
              <a:buNone/>
              <a:defRPr lang="es-ES" sz="1400" b="1" i="0" kern="1200" dirty="0">
                <a:solidFill>
                  <a:srgbClr val="00548B"/>
                </a:solidFill>
                <a:latin typeface="Avenir Next LT Pro" panose="020B0504020202020204" pitchFamily="34" charset="0"/>
                <a:ea typeface="+mn-ea"/>
                <a:cs typeface="+mn-cs"/>
              </a:defRPr>
            </a:lvl1pPr>
          </a:lstStyle>
          <a:p>
            <a:pPr marL="0" lvl="0" indent="0" algn="ctr" defTabSz="914400" rtl="0" eaLnBrk="1" latinLnBrk="0" hangingPunct="1">
              <a:lnSpc>
                <a:spcPct val="100000"/>
              </a:lnSpc>
              <a:spcBef>
                <a:spcPts val="1000"/>
              </a:spcBef>
              <a:buFont typeface="Arial" panose="020B0604020202020204" pitchFamily="34" charset="0"/>
              <a:buNone/>
            </a:pPr>
            <a:r>
              <a:rPr lang="es-ES" dirty="0"/>
              <a:t>Texto con tipografía Avenir LT Pro 14pt</a:t>
            </a:r>
          </a:p>
        </p:txBody>
      </p:sp>
      <p:sp>
        <p:nvSpPr>
          <p:cNvPr id="27" name="Marcador de texto 15">
            <a:extLst>
              <a:ext uri="{FF2B5EF4-FFF2-40B4-BE49-F238E27FC236}">
                <a16:creationId xmlns:a16="http://schemas.microsoft.com/office/drawing/2014/main" id="{ADAE15BA-7623-C9FF-0EDE-7F200E0C7076}"/>
              </a:ext>
            </a:extLst>
          </p:cNvPr>
          <p:cNvSpPr>
            <a:spLocks noGrp="1"/>
          </p:cNvSpPr>
          <p:nvPr>
            <p:ph type="body" sz="quarter" idx="23" hasCustomPrompt="1"/>
          </p:nvPr>
        </p:nvSpPr>
        <p:spPr>
          <a:xfrm>
            <a:off x="6464756" y="4202778"/>
            <a:ext cx="2205524" cy="461665"/>
          </a:xfrm>
        </p:spPr>
        <p:txBody>
          <a:bodyPr wrap="square">
            <a:spAutoFit/>
          </a:bodyPr>
          <a:lstStyle>
            <a:lvl1pPr marL="0" indent="0" algn="ctr">
              <a:lnSpc>
                <a:spcPct val="100000"/>
              </a:lnSpc>
              <a:buNone/>
              <a:defRPr sz="1200" b="0" i="0">
                <a:solidFill>
                  <a:srgbClr val="00548B"/>
                </a:solidFill>
                <a:latin typeface="Avenir Next LT Pro" panose="020B0504020202020204" pitchFamily="34" charset="0"/>
              </a:defRPr>
            </a:lvl1pPr>
          </a:lstStyle>
          <a:p>
            <a:pPr lvl="0"/>
            <a:r>
              <a:rPr lang="es-ES" dirty="0"/>
              <a:t>Texto con tipografía Avenir LT Pro 12pt</a:t>
            </a:r>
          </a:p>
        </p:txBody>
      </p:sp>
      <p:sp>
        <p:nvSpPr>
          <p:cNvPr id="28" name="Marcador de texto 15">
            <a:extLst>
              <a:ext uri="{FF2B5EF4-FFF2-40B4-BE49-F238E27FC236}">
                <a16:creationId xmlns:a16="http://schemas.microsoft.com/office/drawing/2014/main" id="{081EDF46-2E53-88CB-32A8-DF03AE39D39A}"/>
              </a:ext>
            </a:extLst>
          </p:cNvPr>
          <p:cNvSpPr>
            <a:spLocks noGrp="1"/>
          </p:cNvSpPr>
          <p:nvPr>
            <p:ph type="body" sz="quarter" idx="24" hasCustomPrompt="1"/>
          </p:nvPr>
        </p:nvSpPr>
        <p:spPr>
          <a:xfrm>
            <a:off x="6464756" y="3593178"/>
            <a:ext cx="2205524" cy="523220"/>
          </a:xfrm>
        </p:spPr>
        <p:txBody>
          <a:bodyPr wrap="square">
            <a:spAutoFit/>
          </a:bodyPr>
          <a:lstStyle>
            <a:lvl1pPr marL="0" indent="0" algn="ctr">
              <a:lnSpc>
                <a:spcPct val="100000"/>
              </a:lnSpc>
              <a:buNone/>
              <a:defRPr lang="es-ES" sz="1400" b="1" i="0" kern="1200" dirty="0">
                <a:solidFill>
                  <a:srgbClr val="00548B"/>
                </a:solidFill>
                <a:latin typeface="Avenir Next LT Pro" panose="020B0504020202020204" pitchFamily="34" charset="0"/>
                <a:ea typeface="+mn-ea"/>
                <a:cs typeface="+mn-cs"/>
              </a:defRPr>
            </a:lvl1pPr>
          </a:lstStyle>
          <a:p>
            <a:pPr marL="0" lvl="0" indent="0" algn="ctr" defTabSz="914400" rtl="0" eaLnBrk="1" latinLnBrk="0" hangingPunct="1">
              <a:lnSpc>
                <a:spcPct val="100000"/>
              </a:lnSpc>
              <a:spcBef>
                <a:spcPts val="1000"/>
              </a:spcBef>
              <a:buFont typeface="Arial" panose="020B0604020202020204" pitchFamily="34" charset="0"/>
              <a:buNone/>
            </a:pPr>
            <a:r>
              <a:rPr lang="es-ES" dirty="0"/>
              <a:t>Texto con tipografía Avenir LT Pro 14pt</a:t>
            </a:r>
          </a:p>
        </p:txBody>
      </p:sp>
      <p:sp>
        <p:nvSpPr>
          <p:cNvPr id="29" name="Marcador de texto 15">
            <a:extLst>
              <a:ext uri="{FF2B5EF4-FFF2-40B4-BE49-F238E27FC236}">
                <a16:creationId xmlns:a16="http://schemas.microsoft.com/office/drawing/2014/main" id="{9E46FB42-4B1A-2F68-5828-D37EDA8B627D}"/>
              </a:ext>
            </a:extLst>
          </p:cNvPr>
          <p:cNvSpPr>
            <a:spLocks noGrp="1"/>
          </p:cNvSpPr>
          <p:nvPr>
            <p:ph type="body" sz="quarter" idx="25" hasCustomPrompt="1"/>
          </p:nvPr>
        </p:nvSpPr>
        <p:spPr>
          <a:xfrm>
            <a:off x="9246056" y="4202778"/>
            <a:ext cx="2205524" cy="461665"/>
          </a:xfrm>
        </p:spPr>
        <p:txBody>
          <a:bodyPr wrap="square">
            <a:spAutoFit/>
          </a:bodyPr>
          <a:lstStyle>
            <a:lvl1pPr marL="0" indent="0" algn="ctr">
              <a:lnSpc>
                <a:spcPct val="100000"/>
              </a:lnSpc>
              <a:buNone/>
              <a:defRPr sz="1200" b="0" i="0">
                <a:solidFill>
                  <a:srgbClr val="00548B"/>
                </a:solidFill>
                <a:latin typeface="Avenir Next LT Pro" panose="020B0504020202020204" pitchFamily="34" charset="0"/>
              </a:defRPr>
            </a:lvl1pPr>
          </a:lstStyle>
          <a:p>
            <a:pPr lvl="0"/>
            <a:r>
              <a:rPr lang="es-ES" dirty="0"/>
              <a:t>Texto con tipografía Avenir LT Pro 12pt</a:t>
            </a:r>
          </a:p>
        </p:txBody>
      </p:sp>
      <p:sp>
        <p:nvSpPr>
          <p:cNvPr id="30" name="Marcador de texto 15">
            <a:extLst>
              <a:ext uri="{FF2B5EF4-FFF2-40B4-BE49-F238E27FC236}">
                <a16:creationId xmlns:a16="http://schemas.microsoft.com/office/drawing/2014/main" id="{DFAA0D3D-D86E-65E9-426D-4DAEE89CA7D8}"/>
              </a:ext>
            </a:extLst>
          </p:cNvPr>
          <p:cNvSpPr>
            <a:spLocks noGrp="1"/>
          </p:cNvSpPr>
          <p:nvPr>
            <p:ph type="body" sz="quarter" idx="26" hasCustomPrompt="1"/>
          </p:nvPr>
        </p:nvSpPr>
        <p:spPr>
          <a:xfrm>
            <a:off x="9246056" y="3593178"/>
            <a:ext cx="2205524" cy="523220"/>
          </a:xfrm>
        </p:spPr>
        <p:txBody>
          <a:bodyPr wrap="square">
            <a:spAutoFit/>
          </a:bodyPr>
          <a:lstStyle>
            <a:lvl1pPr marL="0" indent="0" algn="ctr">
              <a:lnSpc>
                <a:spcPct val="100000"/>
              </a:lnSpc>
              <a:buNone/>
              <a:defRPr lang="es-ES" sz="1400" b="1" i="0" kern="1200" dirty="0">
                <a:solidFill>
                  <a:srgbClr val="00548B"/>
                </a:solidFill>
                <a:latin typeface="Avenir Next LT Pro" panose="020B0504020202020204" pitchFamily="34" charset="0"/>
                <a:ea typeface="+mn-ea"/>
                <a:cs typeface="+mn-cs"/>
              </a:defRPr>
            </a:lvl1pPr>
          </a:lstStyle>
          <a:p>
            <a:pPr marL="0" lvl="0" indent="0" algn="ctr" defTabSz="914400" rtl="0" eaLnBrk="1" latinLnBrk="0" hangingPunct="1">
              <a:lnSpc>
                <a:spcPct val="100000"/>
              </a:lnSpc>
              <a:spcBef>
                <a:spcPts val="1000"/>
              </a:spcBef>
              <a:buFont typeface="Arial" panose="020B0604020202020204" pitchFamily="34" charset="0"/>
              <a:buNone/>
            </a:pPr>
            <a:r>
              <a:rPr lang="es-ES" dirty="0"/>
              <a:t>Texto con tipografía Avenir LT Pro 14pt</a:t>
            </a:r>
          </a:p>
        </p:txBody>
      </p:sp>
      <p:sp>
        <p:nvSpPr>
          <p:cNvPr id="16" name="Marcador de texto 4">
            <a:extLst>
              <a:ext uri="{FF2B5EF4-FFF2-40B4-BE49-F238E27FC236}">
                <a16:creationId xmlns:a16="http://schemas.microsoft.com/office/drawing/2014/main" id="{71330F7F-D5FF-C49F-0056-B647C94DA8A9}"/>
              </a:ext>
            </a:extLst>
          </p:cNvPr>
          <p:cNvSpPr>
            <a:spLocks noGrp="1"/>
          </p:cNvSpPr>
          <p:nvPr>
            <p:ph type="body" sz="quarter" idx="15" hasCustomPrompt="1"/>
          </p:nvPr>
        </p:nvSpPr>
        <p:spPr>
          <a:xfrm>
            <a:off x="221478" y="6675157"/>
            <a:ext cx="6440488" cy="203133"/>
          </a:xfrm>
        </p:spPr>
        <p:txBody>
          <a:bodyPr>
            <a:spAutoFit/>
          </a:bodyPr>
          <a:lstStyle>
            <a:lvl1pPr marL="0" indent="0">
              <a:buNone/>
              <a:defRPr sz="800" b="0" i="0">
                <a:solidFill>
                  <a:srgbClr val="00548B"/>
                </a:solidFill>
                <a:latin typeface="Avenir Next LT Pro" panose="020B0504020202020204" pitchFamily="34" charset="0"/>
              </a:defRPr>
            </a:lvl1pPr>
          </a:lstStyle>
          <a:p>
            <a:pPr lvl="0"/>
            <a:r>
              <a:rPr lang="es-ES" dirty="0"/>
              <a:t>Ejemplo texto para el titulo Avenir Next LT Pro  8pt</a:t>
            </a:r>
          </a:p>
        </p:txBody>
      </p:sp>
    </p:spTree>
    <p:extLst>
      <p:ext uri="{BB962C8B-B14F-4D97-AF65-F5344CB8AC3E}">
        <p14:creationId xmlns:p14="http://schemas.microsoft.com/office/powerpoint/2010/main" val="3938346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uchas Gracias">
    <p:spTree>
      <p:nvGrpSpPr>
        <p:cNvPr id="1" name=""/>
        <p:cNvGrpSpPr/>
        <p:nvPr/>
      </p:nvGrpSpPr>
      <p:grpSpPr>
        <a:xfrm>
          <a:off x="0" y="0"/>
          <a:ext cx="0" cy="0"/>
          <a:chOff x="0" y="0"/>
          <a:chExt cx="0" cy="0"/>
        </a:xfrm>
      </p:grpSpPr>
      <p:pic>
        <p:nvPicPr>
          <p:cNvPr id="6" name="bjClassifierImageBottom">
            <a:extLst>
              <a:ext uri="{FF2B5EF4-FFF2-40B4-BE49-F238E27FC236}">
                <a16:creationId xmlns:a16="http://schemas.microsoft.com/office/drawing/2014/main" id="{3214F605-EDF1-BFB7-43DC-9AC2461A9041}"/>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42100"/>
            <a:ext cx="1409700" cy="152400"/>
          </a:xfrm>
          <a:prstGeom prst="rect">
            <a:avLst/>
          </a:prstGeom>
        </p:spPr>
      </p:pic>
      <p:pic>
        <p:nvPicPr>
          <p:cNvPr id="21" name="Imagen 20" descr="Patrón de fondo&#10;&#10;Descripción generada automáticamente">
            <a:extLst>
              <a:ext uri="{FF2B5EF4-FFF2-40B4-BE49-F238E27FC236}">
                <a16:creationId xmlns:a16="http://schemas.microsoft.com/office/drawing/2014/main" id="{55B53747-FA31-6FF6-D46A-1E8C1CE7C3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Marcador de texto 2">
            <a:extLst>
              <a:ext uri="{FF2B5EF4-FFF2-40B4-BE49-F238E27FC236}">
                <a16:creationId xmlns:a16="http://schemas.microsoft.com/office/drawing/2014/main" id="{A0D12B9A-3663-D5BB-F4FC-B20E36282A7F}"/>
              </a:ext>
            </a:extLst>
          </p:cNvPr>
          <p:cNvSpPr>
            <a:spLocks noGrp="1"/>
          </p:cNvSpPr>
          <p:nvPr>
            <p:ph type="body" sz="quarter" idx="13" hasCustomPrompt="1"/>
          </p:nvPr>
        </p:nvSpPr>
        <p:spPr>
          <a:xfrm>
            <a:off x="1074736" y="3847570"/>
            <a:ext cx="10042525" cy="646331"/>
          </a:xfrm>
          <a:ln>
            <a:noFill/>
          </a:ln>
        </p:spPr>
        <p:txBody>
          <a:bodyPr>
            <a:spAutoFit/>
          </a:bodyPr>
          <a:lstStyle>
            <a:lvl1pPr marL="0" indent="0" algn="ctr">
              <a:buNone/>
              <a:defRPr sz="4000" b="0" i="0">
                <a:solidFill>
                  <a:schemeClr val="bg1"/>
                </a:solidFill>
                <a:latin typeface="Avenir Next LT Pro" panose="020B0504020202020204" pitchFamily="34" charset="0"/>
              </a:defRPr>
            </a:lvl1pPr>
          </a:lstStyle>
          <a:p>
            <a:pPr lvl="0"/>
            <a:r>
              <a:rPr lang="es-ES" dirty="0"/>
              <a:t>Escribir Muchas gracias</a:t>
            </a:r>
            <a:endParaRPr dirty="0"/>
          </a:p>
        </p:txBody>
      </p:sp>
      <p:pic>
        <p:nvPicPr>
          <p:cNvPr id="19" name="Imagen 18">
            <a:extLst>
              <a:ext uri="{FF2B5EF4-FFF2-40B4-BE49-F238E27FC236}">
                <a16:creationId xmlns:a16="http://schemas.microsoft.com/office/drawing/2014/main" id="{DE505D45-99F9-D4B8-7C46-755FCFC271B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902804" y="1310234"/>
            <a:ext cx="2386391" cy="1340868"/>
          </a:xfrm>
          <a:prstGeom prst="rect">
            <a:avLst/>
          </a:prstGeom>
        </p:spPr>
      </p:pic>
    </p:spTree>
    <p:extLst>
      <p:ext uri="{BB962C8B-B14F-4D97-AF65-F5344CB8AC3E}">
        <p14:creationId xmlns:p14="http://schemas.microsoft.com/office/powerpoint/2010/main" val="1903938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halt mit Überschrif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180000" y="1692000"/>
            <a:ext cx="11736000" cy="4536000"/>
          </a:xfrm>
        </p:spPr>
        <p:txBody>
          <a:bodyPr/>
          <a:lstStyle>
            <a:lvl1pPr>
              <a:defRPr/>
            </a:lvl1pPr>
            <a:lvl2pPr>
              <a:defRPr/>
            </a:lvl2pPr>
            <a:lvl3pPr>
              <a:defRPr/>
            </a:lvl3pPr>
            <a:lvl4pPr>
              <a:defRPr/>
            </a:lvl4pPr>
            <a:lvl5pPr>
              <a:defRPr/>
            </a:lvl5pPr>
          </a:lstStyle>
          <a:p>
            <a:pPr lvl="0"/>
            <a:r>
              <a:rPr lang="de-DE" dirty="0"/>
              <a:t>Texto de primer nivel (18pt)</a:t>
            </a:r>
          </a:p>
          <a:p>
            <a:pPr lvl="1"/>
            <a:r>
              <a:rPr lang="de-DE" dirty="0"/>
              <a:t>Texto de segundo nivel</a:t>
            </a:r>
          </a:p>
          <a:p>
            <a:pPr lvl="2"/>
            <a:r>
              <a:rPr lang="de-DE" dirty="0"/>
              <a:t>Texto de tercer nivel</a:t>
            </a:r>
          </a:p>
          <a:p>
            <a:pPr lvl="3"/>
            <a:r>
              <a:rPr lang="de-DE" dirty="0"/>
              <a:t>Texto de cuarto nivel</a:t>
            </a:r>
          </a:p>
          <a:p>
            <a:pPr lvl="4"/>
            <a:r>
              <a:rPr lang="de-DE" dirty="0"/>
              <a:t>Texto de quinto nivel</a:t>
            </a:r>
          </a:p>
        </p:txBody>
      </p:sp>
      <p:sp>
        <p:nvSpPr>
          <p:cNvPr id="6" name="Foliennummernplatzhalter 5"/>
          <p:cNvSpPr>
            <a:spLocks noGrp="1"/>
          </p:cNvSpPr>
          <p:nvPr>
            <p:ph type="sldNum" sz="quarter" idx="12"/>
          </p:nvPr>
        </p:nvSpPr>
        <p:spPr/>
        <p:txBody>
          <a:bodyPr/>
          <a:lstStyle/>
          <a:p>
            <a:fld id="{FFC15759-0F4D-43E0-A012-6B1071B8BD3F}" type="slidenum">
              <a:rPr lang="de-DE" smtClean="0"/>
              <a:t>‹Nº›</a:t>
            </a:fld>
            <a:endParaRPr lang="de-DE"/>
          </a:p>
        </p:txBody>
      </p:sp>
      <p:sp>
        <p:nvSpPr>
          <p:cNvPr id="9" name="Textplatzhalter 2"/>
          <p:cNvSpPr>
            <a:spLocks noGrp="1"/>
          </p:cNvSpPr>
          <p:nvPr>
            <p:ph type="body" idx="15" hasCustomPrompt="1"/>
          </p:nvPr>
        </p:nvSpPr>
        <p:spPr>
          <a:xfrm>
            <a:off x="180000" y="1355499"/>
            <a:ext cx="11736000" cy="288000"/>
          </a:xfrm>
          <a:noFill/>
        </p:spPr>
        <p:txBody>
          <a:bodyPr wrap="square" tIns="0" bIns="0" rtlCol="0" anchor="ctr" anchorCtr="0">
            <a:spAutoFit/>
          </a:bodyPr>
          <a:lstStyle>
            <a:lvl1pPr marL="0" indent="0">
              <a:buNone/>
              <a:defRPr lang="de-DE" sz="1800" b="1" baseline="0" dirty="0" smtClean="0">
                <a:solidFill>
                  <a:srgbClr val="6A625A"/>
                </a:solidFill>
                <a:latin typeface="+mj-lt"/>
                <a:cs typeface="+mn-cs"/>
              </a:defRPr>
            </a:lvl1pPr>
          </a:lstStyle>
          <a:p>
            <a:pPr marL="0" lvl="0"/>
            <a:r>
              <a:rPr lang="de-DE" dirty="0"/>
              <a:t>Subtítulo (18pt / negrita)</a:t>
            </a:r>
          </a:p>
        </p:txBody>
      </p:sp>
      <p:sp>
        <p:nvSpPr>
          <p:cNvPr id="8" name="Textplatzhalter 8"/>
          <p:cNvSpPr>
            <a:spLocks noGrp="1"/>
          </p:cNvSpPr>
          <p:nvPr>
            <p:ph type="body" sz="quarter" idx="13" hasCustomPrompt="1"/>
          </p:nvPr>
        </p:nvSpPr>
        <p:spPr>
          <a:xfrm>
            <a:off x="162000" y="72000"/>
            <a:ext cx="9000000" cy="288000"/>
          </a:xfrm>
        </p:spPr>
        <p:txBody>
          <a:bodyPr bIns="0">
            <a:normAutofit/>
          </a:bodyPr>
          <a:lstStyle>
            <a:lvl1pPr>
              <a:defRPr sz="1400"/>
            </a:lvl1pPr>
          </a:lstStyle>
          <a:p>
            <a:pPr lvl="0"/>
            <a:r>
              <a:rPr lang="de-DE" dirty="0"/>
              <a:t>Título capítulo (14pt)</a:t>
            </a:r>
          </a:p>
        </p:txBody>
      </p:sp>
      <p:sp>
        <p:nvSpPr>
          <p:cNvPr id="12" name="Textplatzhalter 8"/>
          <p:cNvSpPr>
            <a:spLocks noGrp="1"/>
          </p:cNvSpPr>
          <p:nvPr>
            <p:ph type="body" sz="quarter" idx="14" hasCustomPrompt="1"/>
          </p:nvPr>
        </p:nvSpPr>
        <p:spPr>
          <a:xfrm>
            <a:off x="162000" y="360000"/>
            <a:ext cx="9000000" cy="648000"/>
          </a:xfrm>
        </p:spPr>
        <p:txBody>
          <a:bodyPr tIns="0">
            <a:noAutofit/>
          </a:bodyPr>
          <a:lstStyle>
            <a:lvl1pPr>
              <a:spcBef>
                <a:spcPts val="0"/>
              </a:spcBef>
              <a:defRPr sz="1800" b="1"/>
            </a:lvl1pPr>
          </a:lstStyle>
          <a:p>
            <a:pPr lvl="0"/>
            <a:r>
              <a:rPr lang="de-DE" dirty="0"/>
              <a:t>Capítulo 3 líneas (18pt / negrita)</a:t>
            </a:r>
          </a:p>
        </p:txBody>
      </p:sp>
    </p:spTree>
    <p:extLst>
      <p:ext uri="{BB962C8B-B14F-4D97-AF65-F5344CB8AC3E}">
        <p14:creationId xmlns:p14="http://schemas.microsoft.com/office/powerpoint/2010/main" val="22252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Azul">
    <p:spTree>
      <p:nvGrpSpPr>
        <p:cNvPr id="1" name=""/>
        <p:cNvGrpSpPr/>
        <p:nvPr/>
      </p:nvGrpSpPr>
      <p:grpSpPr>
        <a:xfrm>
          <a:off x="0" y="0"/>
          <a:ext cx="0" cy="0"/>
          <a:chOff x="0" y="0"/>
          <a:chExt cx="0" cy="0"/>
        </a:xfrm>
      </p:grpSpPr>
      <p:pic>
        <p:nvPicPr>
          <p:cNvPr id="10" name="bjClassifierImageBottom">
            <a:extLst>
              <a:ext uri="{FF2B5EF4-FFF2-40B4-BE49-F238E27FC236}">
                <a16:creationId xmlns:a16="http://schemas.microsoft.com/office/drawing/2014/main" id="{E925F92F-E2B0-93DF-AECA-FBE185A7AB5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67500"/>
            <a:ext cx="1174750" cy="127000"/>
          </a:xfrm>
          <a:prstGeom prst="rect">
            <a:avLst/>
          </a:prstGeom>
        </p:spPr>
      </p:pic>
      <p:pic>
        <p:nvPicPr>
          <p:cNvPr id="4" name="Imagen 3">
            <a:extLst>
              <a:ext uri="{FF2B5EF4-FFF2-40B4-BE49-F238E27FC236}">
                <a16:creationId xmlns:a16="http://schemas.microsoft.com/office/drawing/2014/main" id="{3AB4F202-6CD0-9810-6482-78A4044F1A7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
            <a:ext cx="12192000" cy="6858001"/>
          </a:xfrm>
          <a:prstGeom prst="rect">
            <a:avLst/>
          </a:prstGeom>
        </p:spPr>
      </p:pic>
      <p:pic>
        <p:nvPicPr>
          <p:cNvPr id="3" name="Imagen 2">
            <a:extLst>
              <a:ext uri="{FF2B5EF4-FFF2-40B4-BE49-F238E27FC236}">
                <a16:creationId xmlns:a16="http://schemas.microsoft.com/office/drawing/2014/main" id="{FC742FB6-7CE3-0F3B-8876-3A0B298BA00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6238" y="1020152"/>
            <a:ext cx="1524294" cy="856472"/>
          </a:xfrm>
          <a:prstGeom prst="rect">
            <a:avLst/>
          </a:prstGeom>
        </p:spPr>
      </p:pic>
      <p:sp>
        <p:nvSpPr>
          <p:cNvPr id="6" name="Marcador de texto 14">
            <a:extLst>
              <a:ext uri="{FF2B5EF4-FFF2-40B4-BE49-F238E27FC236}">
                <a16:creationId xmlns:a16="http://schemas.microsoft.com/office/drawing/2014/main" id="{D6F20351-D9DA-DDAA-76D8-08B9AF97D076}"/>
              </a:ext>
            </a:extLst>
          </p:cNvPr>
          <p:cNvSpPr>
            <a:spLocks noGrp="1"/>
          </p:cNvSpPr>
          <p:nvPr>
            <p:ph type="body" sz="quarter" idx="12" hasCustomPrompt="1"/>
          </p:nvPr>
        </p:nvSpPr>
        <p:spPr>
          <a:xfrm>
            <a:off x="1065791" y="5667198"/>
            <a:ext cx="7489811" cy="332207"/>
          </a:xfrm>
        </p:spPr>
        <p:txBody>
          <a:bodyPr lIns="90000">
            <a:spAutoFit/>
          </a:bodyPr>
          <a:lstStyle>
            <a:lvl1pPr marL="0" indent="0">
              <a:buNone/>
              <a:defRPr sz="1700" b="0" i="0">
                <a:solidFill>
                  <a:schemeClr val="bg1"/>
                </a:solidFill>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Fecha Avenir LT Pro 17pt</a:t>
            </a:r>
          </a:p>
        </p:txBody>
      </p:sp>
      <p:sp>
        <p:nvSpPr>
          <p:cNvPr id="7" name="Marcador de texto 2">
            <a:extLst>
              <a:ext uri="{FF2B5EF4-FFF2-40B4-BE49-F238E27FC236}">
                <a16:creationId xmlns:a16="http://schemas.microsoft.com/office/drawing/2014/main" id="{5E806F52-1443-37FE-D5A4-9B64CA3FDBD5}"/>
              </a:ext>
            </a:extLst>
          </p:cNvPr>
          <p:cNvSpPr>
            <a:spLocks noGrp="1"/>
          </p:cNvSpPr>
          <p:nvPr>
            <p:ph type="body" sz="quarter" idx="13" hasCustomPrompt="1"/>
          </p:nvPr>
        </p:nvSpPr>
        <p:spPr>
          <a:xfrm>
            <a:off x="1065446" y="2952051"/>
            <a:ext cx="10042525" cy="718658"/>
          </a:xfrm>
          <a:ln>
            <a:noFill/>
          </a:ln>
        </p:spPr>
        <p:txBody>
          <a:bodyPr lIns="90000">
            <a:spAutoFit/>
          </a:bodyPr>
          <a:lstStyle>
            <a:lvl1pPr marL="0" indent="0">
              <a:buNone/>
              <a:defRPr sz="4400">
                <a:solidFill>
                  <a:schemeClr val="bg1"/>
                </a:solidFill>
                <a:latin typeface="APOLLO" panose="02000503000000020004" pitchFamily="2" charset="0"/>
              </a:defRPr>
            </a:lvl1pPr>
          </a:lstStyle>
          <a:p>
            <a:pPr lvl="0"/>
            <a:r>
              <a:rPr lang="es-ES" dirty="0"/>
              <a:t>Titulo </a:t>
            </a:r>
            <a:r>
              <a:rPr lang="es-ES" dirty="0" err="1"/>
              <a:t>Apollo</a:t>
            </a:r>
            <a:r>
              <a:rPr lang="es-ES" dirty="0"/>
              <a:t> 44pt</a:t>
            </a:r>
            <a:endParaRPr dirty="0"/>
          </a:p>
        </p:txBody>
      </p:sp>
      <p:sp>
        <p:nvSpPr>
          <p:cNvPr id="8" name="Marcador de texto 4">
            <a:extLst>
              <a:ext uri="{FF2B5EF4-FFF2-40B4-BE49-F238E27FC236}">
                <a16:creationId xmlns:a16="http://schemas.microsoft.com/office/drawing/2014/main" id="{82724E05-0364-AF66-E083-3D8328EDDEA4}"/>
              </a:ext>
            </a:extLst>
          </p:cNvPr>
          <p:cNvSpPr>
            <a:spLocks noGrp="1"/>
          </p:cNvSpPr>
          <p:nvPr>
            <p:ph type="body" sz="quarter" idx="14" hasCustomPrompt="1"/>
          </p:nvPr>
        </p:nvSpPr>
        <p:spPr>
          <a:xfrm>
            <a:off x="1065213" y="3649678"/>
            <a:ext cx="10042525" cy="477054"/>
          </a:xfrm>
        </p:spPr>
        <p:txBody>
          <a:bodyPr lIns="90000">
            <a:spAutoFit/>
          </a:bodyPr>
          <a:lstStyle>
            <a:lvl1pPr marL="0" indent="0">
              <a:lnSpc>
                <a:spcPct val="100000"/>
              </a:lnSpc>
              <a:buNone/>
              <a:defRPr sz="2500" b="0" i="0">
                <a:solidFill>
                  <a:schemeClr val="bg1"/>
                </a:solidFill>
                <a:latin typeface="Avenir Next LT Pro" panose="020B0504020202020204" pitchFamily="34" charset="0"/>
              </a:defRPr>
            </a:lvl1pPr>
          </a:lstStyle>
          <a:p>
            <a:pPr lvl="0"/>
            <a:r>
              <a:rPr lang="es-ES" dirty="0"/>
              <a:t>Subtitulo Avenir LT Pro 25pt</a:t>
            </a:r>
            <a:endParaRPr dirty="0"/>
          </a:p>
        </p:txBody>
      </p:sp>
    </p:spTree>
    <p:extLst>
      <p:ext uri="{BB962C8B-B14F-4D97-AF65-F5344CB8AC3E}">
        <p14:creationId xmlns:p14="http://schemas.microsoft.com/office/powerpoint/2010/main" val="343314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ada Galaxia">
    <p:spTree>
      <p:nvGrpSpPr>
        <p:cNvPr id="1" name=""/>
        <p:cNvGrpSpPr/>
        <p:nvPr/>
      </p:nvGrpSpPr>
      <p:grpSpPr>
        <a:xfrm>
          <a:off x="0" y="0"/>
          <a:ext cx="0" cy="0"/>
          <a:chOff x="0" y="0"/>
          <a:chExt cx="0" cy="0"/>
        </a:xfrm>
      </p:grpSpPr>
      <p:pic>
        <p:nvPicPr>
          <p:cNvPr id="17" name="bjClassifierImageBottom">
            <a:extLst>
              <a:ext uri="{FF2B5EF4-FFF2-40B4-BE49-F238E27FC236}">
                <a16:creationId xmlns:a16="http://schemas.microsoft.com/office/drawing/2014/main" id="{6514B401-3AD2-193E-E607-0CA9AC145C6A}"/>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67500"/>
            <a:ext cx="1174750" cy="127000"/>
          </a:xfrm>
          <a:prstGeom prst="rect">
            <a:avLst/>
          </a:prstGeom>
        </p:spPr>
      </p:pic>
      <p:pic>
        <p:nvPicPr>
          <p:cNvPr id="2" name="Imagen 1">
            <a:extLst>
              <a:ext uri="{FF2B5EF4-FFF2-40B4-BE49-F238E27FC236}">
                <a16:creationId xmlns:a16="http://schemas.microsoft.com/office/drawing/2014/main" id="{2C00835A-F7A1-C586-B8A8-26911301520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1530" y="0"/>
            <a:ext cx="12276082" cy="6858000"/>
          </a:xfrm>
          <a:prstGeom prst="rect">
            <a:avLst/>
          </a:prstGeom>
        </p:spPr>
      </p:pic>
      <p:pic>
        <p:nvPicPr>
          <p:cNvPr id="3" name="Imagen 2">
            <a:extLst>
              <a:ext uri="{FF2B5EF4-FFF2-40B4-BE49-F238E27FC236}">
                <a16:creationId xmlns:a16="http://schemas.microsoft.com/office/drawing/2014/main" id="{FC742FB6-7CE3-0F3B-8876-3A0B298BA00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6238" y="1020152"/>
            <a:ext cx="1524294" cy="856472"/>
          </a:xfrm>
          <a:prstGeom prst="rect">
            <a:avLst/>
          </a:prstGeom>
        </p:spPr>
      </p:pic>
      <p:sp>
        <p:nvSpPr>
          <p:cNvPr id="4" name="Marcador de texto 2">
            <a:extLst>
              <a:ext uri="{FF2B5EF4-FFF2-40B4-BE49-F238E27FC236}">
                <a16:creationId xmlns:a16="http://schemas.microsoft.com/office/drawing/2014/main" id="{55457954-B19C-621B-2C22-6B533554737C}"/>
              </a:ext>
            </a:extLst>
          </p:cNvPr>
          <p:cNvSpPr>
            <a:spLocks noGrp="1"/>
          </p:cNvSpPr>
          <p:nvPr>
            <p:ph type="body" sz="quarter" idx="13" hasCustomPrompt="1"/>
          </p:nvPr>
        </p:nvSpPr>
        <p:spPr>
          <a:xfrm>
            <a:off x="1065446" y="4353187"/>
            <a:ext cx="10042525" cy="718658"/>
          </a:xfrm>
          <a:ln>
            <a:noFill/>
          </a:ln>
        </p:spPr>
        <p:txBody>
          <a:bodyPr>
            <a:spAutoFit/>
          </a:bodyPr>
          <a:lstStyle>
            <a:lvl1pPr marL="0" indent="0">
              <a:buNone/>
              <a:defRPr sz="4400">
                <a:solidFill>
                  <a:schemeClr val="bg1"/>
                </a:solidFill>
                <a:latin typeface="APOLLO" panose="02000503000000020004" pitchFamily="2" charset="0"/>
              </a:defRPr>
            </a:lvl1pPr>
          </a:lstStyle>
          <a:p>
            <a:pPr lvl="0"/>
            <a:r>
              <a:rPr lang="es-ES" dirty="0"/>
              <a:t>Titulo </a:t>
            </a:r>
            <a:r>
              <a:rPr lang="es-ES" dirty="0" err="1"/>
              <a:t>Apollo</a:t>
            </a:r>
            <a:r>
              <a:rPr lang="es-ES" dirty="0"/>
              <a:t> 44pt</a:t>
            </a:r>
            <a:endParaRPr dirty="0"/>
          </a:p>
        </p:txBody>
      </p:sp>
      <p:sp>
        <p:nvSpPr>
          <p:cNvPr id="5" name="Marcador de texto 4">
            <a:extLst>
              <a:ext uri="{FF2B5EF4-FFF2-40B4-BE49-F238E27FC236}">
                <a16:creationId xmlns:a16="http://schemas.microsoft.com/office/drawing/2014/main" id="{7C410CF8-1CDE-DD98-89BD-7DA9BAAB491B}"/>
              </a:ext>
            </a:extLst>
          </p:cNvPr>
          <p:cNvSpPr>
            <a:spLocks noGrp="1"/>
          </p:cNvSpPr>
          <p:nvPr>
            <p:ph type="body" sz="quarter" idx="14" hasCustomPrompt="1"/>
          </p:nvPr>
        </p:nvSpPr>
        <p:spPr>
          <a:xfrm>
            <a:off x="1065213" y="5050814"/>
            <a:ext cx="10042525" cy="477054"/>
          </a:xfrm>
        </p:spPr>
        <p:txBody>
          <a:bodyPr>
            <a:spAutoFit/>
          </a:bodyPr>
          <a:lstStyle>
            <a:lvl1pPr marL="0" indent="0">
              <a:lnSpc>
                <a:spcPct val="100000"/>
              </a:lnSpc>
              <a:buNone/>
              <a:defRPr sz="2500" b="0" i="0">
                <a:solidFill>
                  <a:schemeClr val="bg1"/>
                </a:solidFill>
                <a:latin typeface="Avenir Next LT Pro" panose="020B0504020202020204" pitchFamily="34" charset="0"/>
              </a:defRPr>
            </a:lvl1pPr>
          </a:lstStyle>
          <a:p>
            <a:pPr lvl="0"/>
            <a:r>
              <a:rPr lang="es-ES" dirty="0"/>
              <a:t>Subtitulo Avenir LT Pro 25pt</a:t>
            </a:r>
            <a:endParaRPr dirty="0"/>
          </a:p>
        </p:txBody>
      </p:sp>
      <p:sp>
        <p:nvSpPr>
          <p:cNvPr id="28" name="Marcador de texto 14">
            <a:extLst>
              <a:ext uri="{FF2B5EF4-FFF2-40B4-BE49-F238E27FC236}">
                <a16:creationId xmlns:a16="http://schemas.microsoft.com/office/drawing/2014/main" id="{B1748A2A-93BC-3EA3-8150-7F7FA385B109}"/>
              </a:ext>
            </a:extLst>
          </p:cNvPr>
          <p:cNvSpPr>
            <a:spLocks noGrp="1"/>
          </p:cNvSpPr>
          <p:nvPr>
            <p:ph type="body" sz="quarter" idx="12" hasCustomPrompt="1"/>
          </p:nvPr>
        </p:nvSpPr>
        <p:spPr>
          <a:xfrm>
            <a:off x="1065791" y="5667198"/>
            <a:ext cx="7489811" cy="332207"/>
          </a:xfrm>
        </p:spPr>
        <p:txBody>
          <a:bodyPr lIns="90000">
            <a:spAutoFit/>
          </a:bodyPr>
          <a:lstStyle>
            <a:lvl1pPr marL="0" indent="0">
              <a:buNone/>
              <a:defRPr sz="1700" b="0" i="0">
                <a:solidFill>
                  <a:schemeClr val="bg1"/>
                </a:solidFill>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Fecha Avenir LT Pro 17pt</a:t>
            </a:r>
          </a:p>
        </p:txBody>
      </p:sp>
    </p:spTree>
    <p:extLst>
      <p:ext uri="{BB962C8B-B14F-4D97-AF65-F5344CB8AC3E}">
        <p14:creationId xmlns:p14="http://schemas.microsoft.com/office/powerpoint/2010/main" val="1230021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da Foto1">
    <p:spTree>
      <p:nvGrpSpPr>
        <p:cNvPr id="1" name=""/>
        <p:cNvGrpSpPr/>
        <p:nvPr/>
      </p:nvGrpSpPr>
      <p:grpSpPr>
        <a:xfrm>
          <a:off x="0" y="0"/>
          <a:ext cx="0" cy="0"/>
          <a:chOff x="0" y="0"/>
          <a:chExt cx="0" cy="0"/>
        </a:xfrm>
      </p:grpSpPr>
      <p:pic>
        <p:nvPicPr>
          <p:cNvPr id="13" name="bjClassifierImageBottom">
            <a:extLst>
              <a:ext uri="{FF2B5EF4-FFF2-40B4-BE49-F238E27FC236}">
                <a16:creationId xmlns:a16="http://schemas.microsoft.com/office/drawing/2014/main" id="{7E82B814-D474-F2B8-1F4B-7D6BCC71DE0B}"/>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67500"/>
            <a:ext cx="1174750" cy="127000"/>
          </a:xfrm>
          <a:prstGeom prst="rect">
            <a:avLst/>
          </a:prstGeom>
        </p:spPr>
      </p:pic>
      <p:pic>
        <p:nvPicPr>
          <p:cNvPr id="9" name="Imagen 8">
            <a:extLst>
              <a:ext uri="{FF2B5EF4-FFF2-40B4-BE49-F238E27FC236}">
                <a16:creationId xmlns:a16="http://schemas.microsoft.com/office/drawing/2014/main" id="{BE95E368-E13A-C104-9E5C-9F4FEA323725}"/>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a:off x="200595" y="187045"/>
            <a:ext cx="11737405" cy="6493155"/>
          </a:xfrm>
          <a:prstGeom prst="rect">
            <a:avLst/>
          </a:prstGeom>
        </p:spPr>
      </p:pic>
      <p:pic>
        <p:nvPicPr>
          <p:cNvPr id="7" name="Imagen 6">
            <a:extLst>
              <a:ext uri="{FF2B5EF4-FFF2-40B4-BE49-F238E27FC236}">
                <a16:creationId xmlns:a16="http://schemas.microsoft.com/office/drawing/2014/main" id="{02AD03EE-1D21-7854-4C63-7DCDFE32F8B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5400" y="-2"/>
            <a:ext cx="12217400" cy="6858001"/>
          </a:xfrm>
          <a:prstGeom prst="rect">
            <a:avLst/>
          </a:prstGeom>
        </p:spPr>
      </p:pic>
      <p:sp>
        <p:nvSpPr>
          <p:cNvPr id="4" name="Marcador de texto 2">
            <a:extLst>
              <a:ext uri="{FF2B5EF4-FFF2-40B4-BE49-F238E27FC236}">
                <a16:creationId xmlns:a16="http://schemas.microsoft.com/office/drawing/2014/main" id="{ED83A4F5-07EF-6F37-9875-06C1CAEE325E}"/>
              </a:ext>
            </a:extLst>
          </p:cNvPr>
          <p:cNvSpPr>
            <a:spLocks noGrp="1"/>
          </p:cNvSpPr>
          <p:nvPr>
            <p:ph type="body" sz="quarter" idx="13" hasCustomPrompt="1"/>
          </p:nvPr>
        </p:nvSpPr>
        <p:spPr>
          <a:xfrm>
            <a:off x="1065446" y="2952051"/>
            <a:ext cx="10042525" cy="718658"/>
          </a:xfrm>
          <a:ln>
            <a:noFill/>
          </a:ln>
        </p:spPr>
        <p:txBody>
          <a:bodyPr>
            <a:spAutoFit/>
          </a:bodyPr>
          <a:lstStyle>
            <a:lvl1pPr marL="0" indent="0">
              <a:buNone/>
              <a:defRPr sz="4400">
                <a:solidFill>
                  <a:schemeClr val="bg1"/>
                </a:solidFill>
                <a:latin typeface="APOLLO" panose="02000503000000020004" pitchFamily="2" charset="0"/>
              </a:defRPr>
            </a:lvl1pPr>
          </a:lstStyle>
          <a:p>
            <a:pPr lvl="0"/>
            <a:r>
              <a:rPr lang="es-ES" dirty="0"/>
              <a:t>Titulo </a:t>
            </a:r>
            <a:r>
              <a:rPr lang="es-ES" dirty="0" err="1"/>
              <a:t>Apollo</a:t>
            </a:r>
            <a:r>
              <a:rPr lang="es-ES" dirty="0"/>
              <a:t> 44pt</a:t>
            </a:r>
            <a:endParaRPr dirty="0"/>
          </a:p>
        </p:txBody>
      </p:sp>
      <p:sp>
        <p:nvSpPr>
          <p:cNvPr id="5" name="Marcador de texto 4">
            <a:extLst>
              <a:ext uri="{FF2B5EF4-FFF2-40B4-BE49-F238E27FC236}">
                <a16:creationId xmlns:a16="http://schemas.microsoft.com/office/drawing/2014/main" id="{63686F9B-9C2A-B98D-788E-D583A92F360E}"/>
              </a:ext>
            </a:extLst>
          </p:cNvPr>
          <p:cNvSpPr>
            <a:spLocks noGrp="1"/>
          </p:cNvSpPr>
          <p:nvPr>
            <p:ph type="body" sz="quarter" idx="14" hasCustomPrompt="1"/>
          </p:nvPr>
        </p:nvSpPr>
        <p:spPr>
          <a:xfrm>
            <a:off x="1065213" y="3649678"/>
            <a:ext cx="10042525" cy="477054"/>
          </a:xfrm>
        </p:spPr>
        <p:txBody>
          <a:bodyPr>
            <a:spAutoFit/>
          </a:bodyPr>
          <a:lstStyle>
            <a:lvl1pPr marL="0" indent="0">
              <a:lnSpc>
                <a:spcPct val="100000"/>
              </a:lnSpc>
              <a:buNone/>
              <a:defRPr lang="es-ES" sz="2500" b="0" i="0" kern="1200" dirty="0">
                <a:solidFill>
                  <a:schemeClr val="bg1"/>
                </a:solidFill>
                <a:latin typeface="Avenir Next LT Pro" panose="020B0504020202020204" pitchFamily="34" charset="0"/>
                <a:ea typeface="+mn-ea"/>
                <a:cs typeface="+mn-cs"/>
              </a:defRPr>
            </a:lvl1pPr>
          </a:lstStyle>
          <a:p>
            <a:pPr marL="0" lvl="0" indent="0" algn="l" defTabSz="914400" rtl="0" eaLnBrk="1" latinLnBrk="0" hangingPunct="1">
              <a:lnSpc>
                <a:spcPct val="100000"/>
              </a:lnSpc>
              <a:spcBef>
                <a:spcPts val="1000"/>
              </a:spcBef>
              <a:buFont typeface="Arial" panose="020B0604020202020204" pitchFamily="34" charset="0"/>
              <a:buNone/>
            </a:pPr>
            <a:r>
              <a:rPr lang="es-ES" dirty="0"/>
              <a:t>Subtitulo Avenir LT Pro 25pt</a:t>
            </a:r>
            <a:endParaRPr dirty="0"/>
          </a:p>
        </p:txBody>
      </p:sp>
      <p:pic>
        <p:nvPicPr>
          <p:cNvPr id="14" name="Imagen 13">
            <a:extLst>
              <a:ext uri="{FF2B5EF4-FFF2-40B4-BE49-F238E27FC236}">
                <a16:creationId xmlns:a16="http://schemas.microsoft.com/office/drawing/2014/main" id="{ABDEA159-2C76-1035-31A2-34C0576C807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46238" y="1020152"/>
            <a:ext cx="1524294" cy="856472"/>
          </a:xfrm>
          <a:prstGeom prst="rect">
            <a:avLst/>
          </a:prstGeom>
        </p:spPr>
      </p:pic>
      <p:sp>
        <p:nvSpPr>
          <p:cNvPr id="20" name="Marcador de texto 14">
            <a:extLst>
              <a:ext uri="{FF2B5EF4-FFF2-40B4-BE49-F238E27FC236}">
                <a16:creationId xmlns:a16="http://schemas.microsoft.com/office/drawing/2014/main" id="{2B54395A-4F7A-53E9-6ACC-8C64A8F23879}"/>
              </a:ext>
            </a:extLst>
          </p:cNvPr>
          <p:cNvSpPr>
            <a:spLocks noGrp="1"/>
          </p:cNvSpPr>
          <p:nvPr>
            <p:ph type="body" sz="quarter" idx="12" hasCustomPrompt="1"/>
          </p:nvPr>
        </p:nvSpPr>
        <p:spPr>
          <a:xfrm>
            <a:off x="1065791" y="5667198"/>
            <a:ext cx="7489811" cy="332207"/>
          </a:xfrm>
        </p:spPr>
        <p:txBody>
          <a:bodyPr lIns="90000">
            <a:spAutoFit/>
          </a:bodyPr>
          <a:lstStyle>
            <a:lvl1pPr marL="0" indent="0">
              <a:buNone/>
              <a:defRPr sz="1700" b="0" i="0">
                <a:solidFill>
                  <a:schemeClr val="bg1"/>
                </a:solidFill>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Fecha Avenir LT Pro 17pt</a:t>
            </a:r>
          </a:p>
        </p:txBody>
      </p:sp>
    </p:spTree>
    <p:extLst>
      <p:ext uri="{BB962C8B-B14F-4D97-AF65-F5344CB8AC3E}">
        <p14:creationId xmlns:p14="http://schemas.microsoft.com/office/powerpoint/2010/main" val="396240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ada Foto2">
    <p:spTree>
      <p:nvGrpSpPr>
        <p:cNvPr id="1" name=""/>
        <p:cNvGrpSpPr/>
        <p:nvPr/>
      </p:nvGrpSpPr>
      <p:grpSpPr>
        <a:xfrm>
          <a:off x="0" y="0"/>
          <a:ext cx="0" cy="0"/>
          <a:chOff x="0" y="0"/>
          <a:chExt cx="0" cy="0"/>
        </a:xfrm>
      </p:grpSpPr>
      <p:pic>
        <p:nvPicPr>
          <p:cNvPr id="14" name="bjClassifierImageBottom">
            <a:extLst>
              <a:ext uri="{FF2B5EF4-FFF2-40B4-BE49-F238E27FC236}">
                <a16:creationId xmlns:a16="http://schemas.microsoft.com/office/drawing/2014/main" id="{81FB77A6-69E3-0DAC-26BD-D294F05F802D}"/>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67500"/>
            <a:ext cx="1174750" cy="127000"/>
          </a:xfrm>
          <a:prstGeom prst="rect">
            <a:avLst/>
          </a:prstGeom>
        </p:spPr>
      </p:pic>
      <p:pic>
        <p:nvPicPr>
          <p:cNvPr id="10" name="Imagen 9">
            <a:extLst>
              <a:ext uri="{FF2B5EF4-FFF2-40B4-BE49-F238E27FC236}">
                <a16:creationId xmlns:a16="http://schemas.microsoft.com/office/drawing/2014/main" id="{3999ED54-98F7-73A3-E8B8-5F135B21DDE9}"/>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a:off x="342592" y="270521"/>
            <a:ext cx="11506815" cy="6316954"/>
          </a:xfrm>
          <a:prstGeom prst="rect">
            <a:avLst/>
          </a:prstGeom>
        </p:spPr>
      </p:pic>
      <p:pic>
        <p:nvPicPr>
          <p:cNvPr id="8" name="Imagen 7">
            <a:extLst>
              <a:ext uri="{FF2B5EF4-FFF2-40B4-BE49-F238E27FC236}">
                <a16:creationId xmlns:a16="http://schemas.microsoft.com/office/drawing/2014/main" id="{67185A94-0E57-94C6-6394-75C265EFCD6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5400" y="-2"/>
            <a:ext cx="12217400" cy="6858001"/>
          </a:xfrm>
          <a:prstGeom prst="rect">
            <a:avLst/>
          </a:prstGeom>
        </p:spPr>
      </p:pic>
      <p:pic>
        <p:nvPicPr>
          <p:cNvPr id="3" name="Imagen 2">
            <a:extLst>
              <a:ext uri="{FF2B5EF4-FFF2-40B4-BE49-F238E27FC236}">
                <a16:creationId xmlns:a16="http://schemas.microsoft.com/office/drawing/2014/main" id="{FC742FB6-7CE3-0F3B-8876-3A0B298BA00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46238" y="1020152"/>
            <a:ext cx="1524294" cy="856472"/>
          </a:xfrm>
          <a:prstGeom prst="rect">
            <a:avLst/>
          </a:prstGeom>
        </p:spPr>
      </p:pic>
      <p:sp>
        <p:nvSpPr>
          <p:cNvPr id="2" name="Marcador de texto 2">
            <a:extLst>
              <a:ext uri="{FF2B5EF4-FFF2-40B4-BE49-F238E27FC236}">
                <a16:creationId xmlns:a16="http://schemas.microsoft.com/office/drawing/2014/main" id="{D4260D00-8492-92EE-946C-5873A602B253}"/>
              </a:ext>
            </a:extLst>
          </p:cNvPr>
          <p:cNvSpPr>
            <a:spLocks noGrp="1"/>
          </p:cNvSpPr>
          <p:nvPr>
            <p:ph type="body" sz="quarter" idx="13" hasCustomPrompt="1"/>
          </p:nvPr>
        </p:nvSpPr>
        <p:spPr>
          <a:xfrm>
            <a:off x="1065446" y="2952051"/>
            <a:ext cx="10042525" cy="718658"/>
          </a:xfrm>
          <a:ln>
            <a:noFill/>
          </a:ln>
        </p:spPr>
        <p:txBody>
          <a:bodyPr>
            <a:spAutoFit/>
          </a:bodyPr>
          <a:lstStyle>
            <a:lvl1pPr marL="0" indent="0">
              <a:buNone/>
              <a:defRPr sz="4400">
                <a:solidFill>
                  <a:schemeClr val="bg1"/>
                </a:solidFill>
                <a:latin typeface="APOLLO" panose="02000503000000020004" pitchFamily="2" charset="0"/>
              </a:defRPr>
            </a:lvl1pPr>
          </a:lstStyle>
          <a:p>
            <a:pPr lvl="0"/>
            <a:r>
              <a:rPr lang="es-ES" dirty="0"/>
              <a:t>Titulo </a:t>
            </a:r>
            <a:r>
              <a:rPr lang="es-ES" dirty="0" err="1"/>
              <a:t>Apollo</a:t>
            </a:r>
            <a:r>
              <a:rPr lang="es-ES" dirty="0"/>
              <a:t> 44pt</a:t>
            </a:r>
            <a:endParaRPr dirty="0"/>
          </a:p>
        </p:txBody>
      </p:sp>
      <p:sp>
        <p:nvSpPr>
          <p:cNvPr id="5" name="Marcador de texto 4">
            <a:extLst>
              <a:ext uri="{FF2B5EF4-FFF2-40B4-BE49-F238E27FC236}">
                <a16:creationId xmlns:a16="http://schemas.microsoft.com/office/drawing/2014/main" id="{09CAD0C7-0C8D-A127-E5FD-68F30C10A6F6}"/>
              </a:ext>
            </a:extLst>
          </p:cNvPr>
          <p:cNvSpPr>
            <a:spLocks noGrp="1"/>
          </p:cNvSpPr>
          <p:nvPr>
            <p:ph type="body" sz="quarter" idx="14" hasCustomPrompt="1"/>
          </p:nvPr>
        </p:nvSpPr>
        <p:spPr>
          <a:xfrm>
            <a:off x="1065213" y="3649678"/>
            <a:ext cx="10042525" cy="477054"/>
          </a:xfrm>
        </p:spPr>
        <p:txBody>
          <a:bodyPr>
            <a:spAutoFit/>
          </a:bodyPr>
          <a:lstStyle>
            <a:lvl1pPr marL="0" indent="0">
              <a:lnSpc>
                <a:spcPct val="100000"/>
              </a:lnSpc>
              <a:buNone/>
              <a:defRPr sz="2500" b="0" i="0">
                <a:solidFill>
                  <a:schemeClr val="bg1"/>
                </a:solidFill>
                <a:latin typeface="Avenir Next LT Pro" panose="020B0504020202020204" pitchFamily="34" charset="0"/>
              </a:defRPr>
            </a:lvl1pPr>
          </a:lstStyle>
          <a:p>
            <a:pPr lvl="0"/>
            <a:r>
              <a:rPr lang="es-ES" dirty="0"/>
              <a:t>Subtitulo Avenir LT Pro 25pt</a:t>
            </a:r>
            <a:endParaRPr dirty="0"/>
          </a:p>
        </p:txBody>
      </p:sp>
      <p:sp>
        <p:nvSpPr>
          <p:cNvPr id="20" name="Marcador de texto 14">
            <a:extLst>
              <a:ext uri="{FF2B5EF4-FFF2-40B4-BE49-F238E27FC236}">
                <a16:creationId xmlns:a16="http://schemas.microsoft.com/office/drawing/2014/main" id="{8BC15007-6D9B-670D-2145-97DAA8399843}"/>
              </a:ext>
            </a:extLst>
          </p:cNvPr>
          <p:cNvSpPr>
            <a:spLocks noGrp="1"/>
          </p:cNvSpPr>
          <p:nvPr>
            <p:ph type="body" sz="quarter" idx="12" hasCustomPrompt="1"/>
          </p:nvPr>
        </p:nvSpPr>
        <p:spPr>
          <a:xfrm>
            <a:off x="1065791" y="5667198"/>
            <a:ext cx="7489811" cy="332207"/>
          </a:xfrm>
        </p:spPr>
        <p:txBody>
          <a:bodyPr lIns="90000">
            <a:spAutoFit/>
          </a:bodyPr>
          <a:lstStyle>
            <a:lvl1pPr marL="0" indent="0">
              <a:buNone/>
              <a:defRPr sz="1700" b="0" i="0">
                <a:solidFill>
                  <a:schemeClr val="bg1"/>
                </a:solidFill>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s-ES" dirty="0"/>
              <a:t>Fecha Avenir LT Pro 17pt</a:t>
            </a:r>
          </a:p>
        </p:txBody>
      </p:sp>
    </p:spTree>
    <p:extLst>
      <p:ext uri="{BB962C8B-B14F-4D97-AF65-F5344CB8AC3E}">
        <p14:creationId xmlns:p14="http://schemas.microsoft.com/office/powerpoint/2010/main" val="3609527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ada interna Azul">
    <p:spTree>
      <p:nvGrpSpPr>
        <p:cNvPr id="1" name=""/>
        <p:cNvGrpSpPr/>
        <p:nvPr/>
      </p:nvGrpSpPr>
      <p:grpSpPr>
        <a:xfrm>
          <a:off x="0" y="0"/>
          <a:ext cx="0" cy="0"/>
          <a:chOff x="0" y="0"/>
          <a:chExt cx="0" cy="0"/>
        </a:xfrm>
      </p:grpSpPr>
      <p:pic>
        <p:nvPicPr>
          <p:cNvPr id="19" name="bjClassifierImageBottom">
            <a:extLst>
              <a:ext uri="{FF2B5EF4-FFF2-40B4-BE49-F238E27FC236}">
                <a16:creationId xmlns:a16="http://schemas.microsoft.com/office/drawing/2014/main" id="{F661433A-0A46-10FC-9899-F601FEDC7DA5}"/>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67500"/>
            <a:ext cx="1174750" cy="127000"/>
          </a:xfrm>
          <a:prstGeom prst="rect">
            <a:avLst/>
          </a:prstGeom>
        </p:spPr>
      </p:pic>
      <p:sp>
        <p:nvSpPr>
          <p:cNvPr id="7" name="Rectángulo 6">
            <a:extLst>
              <a:ext uri="{FF2B5EF4-FFF2-40B4-BE49-F238E27FC236}">
                <a16:creationId xmlns:a16="http://schemas.microsoft.com/office/drawing/2014/main" id="{DB6F23F5-F1C4-2F4C-8AE3-8F8EEB081DAF}"/>
              </a:ext>
            </a:extLst>
          </p:cNvPr>
          <p:cNvSpPr/>
          <p:nvPr userDrawn="1"/>
        </p:nvSpPr>
        <p:spPr>
          <a:xfrm>
            <a:off x="0" y="0"/>
            <a:ext cx="12192000" cy="6858000"/>
          </a:xfrm>
          <a:prstGeom prst="rect">
            <a:avLst/>
          </a:prstGeom>
          <a:solidFill>
            <a:srgbClr val="005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pic>
        <p:nvPicPr>
          <p:cNvPr id="2" name="Imagen 1">
            <a:extLst>
              <a:ext uri="{FF2B5EF4-FFF2-40B4-BE49-F238E27FC236}">
                <a16:creationId xmlns:a16="http://schemas.microsoft.com/office/drawing/2014/main" id="{C4228F44-BFA4-D523-7C3C-B28FB597F9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8285" y="390249"/>
            <a:ext cx="890009" cy="308419"/>
          </a:xfrm>
          <a:prstGeom prst="rect">
            <a:avLst/>
          </a:prstGeom>
        </p:spPr>
      </p:pic>
      <p:sp>
        <p:nvSpPr>
          <p:cNvPr id="5" name="Marcador de texto 2">
            <a:extLst>
              <a:ext uri="{FF2B5EF4-FFF2-40B4-BE49-F238E27FC236}">
                <a16:creationId xmlns:a16="http://schemas.microsoft.com/office/drawing/2014/main" id="{99604937-474A-FF6D-ED1A-28A85CF70251}"/>
              </a:ext>
            </a:extLst>
          </p:cNvPr>
          <p:cNvSpPr>
            <a:spLocks noGrp="1"/>
          </p:cNvSpPr>
          <p:nvPr>
            <p:ph type="body" sz="quarter" idx="13" hasCustomPrompt="1"/>
          </p:nvPr>
        </p:nvSpPr>
        <p:spPr>
          <a:xfrm>
            <a:off x="448285" y="2449504"/>
            <a:ext cx="10042525" cy="718658"/>
          </a:xfrm>
          <a:ln>
            <a:noFill/>
          </a:ln>
        </p:spPr>
        <p:txBody>
          <a:bodyPr>
            <a:spAutoFit/>
          </a:bodyPr>
          <a:lstStyle>
            <a:lvl1pPr marL="0" indent="0">
              <a:buNone/>
              <a:defRPr sz="4400">
                <a:solidFill>
                  <a:schemeClr val="bg1"/>
                </a:solidFill>
                <a:latin typeface="APOLLO" panose="02000503000000020004" pitchFamily="2" charset="0"/>
              </a:defRPr>
            </a:lvl1pPr>
          </a:lstStyle>
          <a:p>
            <a:pPr lvl="0"/>
            <a:r>
              <a:rPr lang="es-ES" dirty="0"/>
              <a:t>Titulo </a:t>
            </a:r>
            <a:r>
              <a:rPr lang="es-ES" dirty="0" err="1"/>
              <a:t>Apollo</a:t>
            </a:r>
            <a:r>
              <a:rPr lang="es-ES" dirty="0"/>
              <a:t> 44pt</a:t>
            </a:r>
            <a:endParaRPr dirty="0"/>
          </a:p>
        </p:txBody>
      </p:sp>
      <p:sp>
        <p:nvSpPr>
          <p:cNvPr id="6" name="Marcador de texto 4">
            <a:extLst>
              <a:ext uri="{FF2B5EF4-FFF2-40B4-BE49-F238E27FC236}">
                <a16:creationId xmlns:a16="http://schemas.microsoft.com/office/drawing/2014/main" id="{CB14C260-7007-C533-3A73-4A5C7304D544}"/>
              </a:ext>
            </a:extLst>
          </p:cNvPr>
          <p:cNvSpPr>
            <a:spLocks noGrp="1"/>
          </p:cNvSpPr>
          <p:nvPr>
            <p:ph type="body" sz="quarter" idx="14" hasCustomPrompt="1"/>
          </p:nvPr>
        </p:nvSpPr>
        <p:spPr>
          <a:xfrm>
            <a:off x="448052" y="3147131"/>
            <a:ext cx="10042525" cy="477054"/>
          </a:xfrm>
        </p:spPr>
        <p:txBody>
          <a:bodyPr>
            <a:spAutoFit/>
          </a:bodyPr>
          <a:lstStyle>
            <a:lvl1pPr marL="0" indent="0">
              <a:lnSpc>
                <a:spcPct val="100000"/>
              </a:lnSpc>
              <a:buNone/>
              <a:defRPr lang="es-ES" sz="2500" b="0" i="0" kern="1200" dirty="0">
                <a:solidFill>
                  <a:schemeClr val="bg1"/>
                </a:solidFill>
                <a:latin typeface="Avenir Next LT Pro" panose="020B0504020202020204" pitchFamily="34" charset="0"/>
                <a:ea typeface="+mn-ea"/>
                <a:cs typeface="+mn-cs"/>
              </a:defRPr>
            </a:lvl1pPr>
          </a:lstStyle>
          <a:p>
            <a:pPr marL="0" lvl="0" indent="0" algn="l" defTabSz="914400" rtl="0" eaLnBrk="1" latinLnBrk="0" hangingPunct="1">
              <a:lnSpc>
                <a:spcPct val="100000"/>
              </a:lnSpc>
              <a:spcBef>
                <a:spcPts val="1000"/>
              </a:spcBef>
              <a:buFont typeface="Arial" panose="020B0604020202020204" pitchFamily="34" charset="0"/>
              <a:buNone/>
            </a:pPr>
            <a:r>
              <a:rPr lang="es-ES" dirty="0"/>
              <a:t>Subtitulo Avenir LT Pro 25pt</a:t>
            </a:r>
          </a:p>
        </p:txBody>
      </p:sp>
    </p:spTree>
    <p:extLst>
      <p:ext uri="{BB962C8B-B14F-4D97-AF65-F5344CB8AC3E}">
        <p14:creationId xmlns:p14="http://schemas.microsoft.com/office/powerpoint/2010/main" val="1862436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tada interna Roja">
    <p:spTree>
      <p:nvGrpSpPr>
        <p:cNvPr id="1" name=""/>
        <p:cNvGrpSpPr/>
        <p:nvPr/>
      </p:nvGrpSpPr>
      <p:grpSpPr>
        <a:xfrm>
          <a:off x="0" y="0"/>
          <a:ext cx="0" cy="0"/>
          <a:chOff x="0" y="0"/>
          <a:chExt cx="0" cy="0"/>
        </a:xfrm>
      </p:grpSpPr>
      <p:pic>
        <p:nvPicPr>
          <p:cNvPr id="23" name="bjClassifierImageBottom">
            <a:extLst>
              <a:ext uri="{FF2B5EF4-FFF2-40B4-BE49-F238E27FC236}">
                <a16:creationId xmlns:a16="http://schemas.microsoft.com/office/drawing/2014/main" id="{6814DEAE-A5A5-4617-54DC-AFF6E36D0907}"/>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67500"/>
            <a:ext cx="1174750" cy="127000"/>
          </a:xfrm>
          <a:prstGeom prst="rect">
            <a:avLst/>
          </a:prstGeom>
        </p:spPr>
      </p:pic>
      <p:sp>
        <p:nvSpPr>
          <p:cNvPr id="3" name="Rectángulo 2">
            <a:extLst>
              <a:ext uri="{FF2B5EF4-FFF2-40B4-BE49-F238E27FC236}">
                <a16:creationId xmlns:a16="http://schemas.microsoft.com/office/drawing/2014/main" id="{964347FA-FC9A-8D86-9C1B-BFDED00A80D7}"/>
              </a:ext>
            </a:extLst>
          </p:cNvPr>
          <p:cNvSpPr/>
          <p:nvPr userDrawn="1"/>
        </p:nvSpPr>
        <p:spPr>
          <a:xfrm>
            <a:off x="0" y="0"/>
            <a:ext cx="12192000" cy="6858000"/>
          </a:xfrm>
          <a:prstGeom prst="rect">
            <a:avLst/>
          </a:prstGeom>
          <a:solidFill>
            <a:srgbClr val="D225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Avenir Next LT Pro" panose="020B0504020202020204" pitchFamily="34" charset="0"/>
            </a:endParaRPr>
          </a:p>
        </p:txBody>
      </p:sp>
      <p:pic>
        <p:nvPicPr>
          <p:cNvPr id="2" name="Imagen 1">
            <a:extLst>
              <a:ext uri="{FF2B5EF4-FFF2-40B4-BE49-F238E27FC236}">
                <a16:creationId xmlns:a16="http://schemas.microsoft.com/office/drawing/2014/main" id="{C4228F44-BFA4-D523-7C3C-B28FB597F9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8285" y="390249"/>
            <a:ext cx="890009" cy="308419"/>
          </a:xfrm>
          <a:prstGeom prst="rect">
            <a:avLst/>
          </a:prstGeom>
        </p:spPr>
      </p:pic>
      <p:sp>
        <p:nvSpPr>
          <p:cNvPr id="4" name="Marcador de texto 2">
            <a:extLst>
              <a:ext uri="{FF2B5EF4-FFF2-40B4-BE49-F238E27FC236}">
                <a16:creationId xmlns:a16="http://schemas.microsoft.com/office/drawing/2014/main" id="{8526A18B-AC14-CD31-3218-257E2E578761}"/>
              </a:ext>
            </a:extLst>
          </p:cNvPr>
          <p:cNvSpPr>
            <a:spLocks noGrp="1"/>
          </p:cNvSpPr>
          <p:nvPr>
            <p:ph type="body" sz="quarter" idx="13" hasCustomPrompt="1"/>
          </p:nvPr>
        </p:nvSpPr>
        <p:spPr>
          <a:xfrm>
            <a:off x="448285" y="2449504"/>
            <a:ext cx="10042525" cy="718658"/>
          </a:xfrm>
          <a:ln>
            <a:noFill/>
          </a:ln>
        </p:spPr>
        <p:txBody>
          <a:bodyPr>
            <a:spAutoFit/>
          </a:bodyPr>
          <a:lstStyle>
            <a:lvl1pPr marL="0" indent="0">
              <a:buNone/>
              <a:defRPr sz="4400">
                <a:solidFill>
                  <a:schemeClr val="bg1"/>
                </a:solidFill>
                <a:latin typeface="APOLLO" panose="02000503000000020004" pitchFamily="2" charset="0"/>
              </a:defRPr>
            </a:lvl1pPr>
          </a:lstStyle>
          <a:p>
            <a:pPr lvl="0"/>
            <a:r>
              <a:rPr lang="es-ES" dirty="0"/>
              <a:t>Titulo </a:t>
            </a:r>
            <a:r>
              <a:rPr lang="es-ES" dirty="0" err="1"/>
              <a:t>Apollo</a:t>
            </a:r>
            <a:r>
              <a:rPr lang="es-ES" dirty="0"/>
              <a:t> 44pt</a:t>
            </a:r>
            <a:endParaRPr dirty="0"/>
          </a:p>
        </p:txBody>
      </p:sp>
      <p:sp>
        <p:nvSpPr>
          <p:cNvPr id="5" name="Marcador de texto 4">
            <a:extLst>
              <a:ext uri="{FF2B5EF4-FFF2-40B4-BE49-F238E27FC236}">
                <a16:creationId xmlns:a16="http://schemas.microsoft.com/office/drawing/2014/main" id="{EB9933E1-D1F5-36A2-2926-27BC38E150B5}"/>
              </a:ext>
            </a:extLst>
          </p:cNvPr>
          <p:cNvSpPr>
            <a:spLocks noGrp="1"/>
          </p:cNvSpPr>
          <p:nvPr>
            <p:ph type="body" sz="quarter" idx="14" hasCustomPrompt="1"/>
          </p:nvPr>
        </p:nvSpPr>
        <p:spPr>
          <a:xfrm>
            <a:off x="448052" y="3147131"/>
            <a:ext cx="10042525" cy="477054"/>
          </a:xfrm>
        </p:spPr>
        <p:txBody>
          <a:bodyPr>
            <a:spAutoFit/>
          </a:bodyPr>
          <a:lstStyle>
            <a:lvl1pPr marL="0" indent="0">
              <a:lnSpc>
                <a:spcPct val="100000"/>
              </a:lnSpc>
              <a:buNone/>
              <a:defRPr lang="es-ES" sz="2500" b="0" i="0" kern="1200" dirty="0">
                <a:solidFill>
                  <a:schemeClr val="bg1"/>
                </a:solidFill>
                <a:latin typeface="Avenir Next LT Pro" panose="020B0504020202020204" pitchFamily="34" charset="0"/>
                <a:ea typeface="+mn-ea"/>
                <a:cs typeface="+mn-cs"/>
              </a:defRPr>
            </a:lvl1pPr>
          </a:lstStyle>
          <a:p>
            <a:pPr marL="0" lvl="0" indent="0" algn="l" defTabSz="914400" rtl="0" eaLnBrk="1" latinLnBrk="0" hangingPunct="1">
              <a:lnSpc>
                <a:spcPct val="100000"/>
              </a:lnSpc>
              <a:spcBef>
                <a:spcPts val="1000"/>
              </a:spcBef>
              <a:buFont typeface="Arial" panose="020B0604020202020204" pitchFamily="34" charset="0"/>
              <a:buNone/>
            </a:pPr>
            <a:r>
              <a:rPr lang="es-ES" dirty="0"/>
              <a:t>Subtitulo Avenir LT Pro 25pt</a:t>
            </a:r>
          </a:p>
        </p:txBody>
      </p:sp>
    </p:spTree>
    <p:extLst>
      <p:ext uri="{BB962C8B-B14F-4D97-AF65-F5344CB8AC3E}">
        <p14:creationId xmlns:p14="http://schemas.microsoft.com/office/powerpoint/2010/main" val="211838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rtada interna Degradado">
    <p:spTree>
      <p:nvGrpSpPr>
        <p:cNvPr id="1" name=""/>
        <p:cNvGrpSpPr/>
        <p:nvPr/>
      </p:nvGrpSpPr>
      <p:grpSpPr>
        <a:xfrm>
          <a:off x="0" y="0"/>
          <a:ext cx="0" cy="0"/>
          <a:chOff x="0" y="0"/>
          <a:chExt cx="0" cy="0"/>
        </a:xfrm>
      </p:grpSpPr>
      <p:pic>
        <p:nvPicPr>
          <p:cNvPr id="10" name="bjClassifierImageBottom">
            <a:extLst>
              <a:ext uri="{FF2B5EF4-FFF2-40B4-BE49-F238E27FC236}">
                <a16:creationId xmlns:a16="http://schemas.microsoft.com/office/drawing/2014/main" id="{B3F1DC24-79F7-A1B4-5A04-F09BB15B0F92}"/>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642100"/>
            <a:ext cx="1409700" cy="152400"/>
          </a:xfrm>
          <a:prstGeom prst="rect">
            <a:avLst/>
          </a:prstGeom>
        </p:spPr>
      </p:pic>
      <p:pic>
        <p:nvPicPr>
          <p:cNvPr id="7" name="Imagen 6" descr="Patrón de fondo&#10;&#10;Descripción generada automáticamente">
            <a:extLst>
              <a:ext uri="{FF2B5EF4-FFF2-40B4-BE49-F238E27FC236}">
                <a16:creationId xmlns:a16="http://schemas.microsoft.com/office/drawing/2014/main" id="{683736B4-D295-EDCC-F31F-0C71C401D7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n 1">
            <a:extLst>
              <a:ext uri="{FF2B5EF4-FFF2-40B4-BE49-F238E27FC236}">
                <a16:creationId xmlns:a16="http://schemas.microsoft.com/office/drawing/2014/main" id="{C4228F44-BFA4-D523-7C3C-B28FB597F9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48285" y="390249"/>
            <a:ext cx="890009" cy="308419"/>
          </a:xfrm>
          <a:prstGeom prst="rect">
            <a:avLst/>
          </a:prstGeom>
        </p:spPr>
      </p:pic>
      <p:sp>
        <p:nvSpPr>
          <p:cNvPr id="3" name="Marcador de texto 2">
            <a:extLst>
              <a:ext uri="{FF2B5EF4-FFF2-40B4-BE49-F238E27FC236}">
                <a16:creationId xmlns:a16="http://schemas.microsoft.com/office/drawing/2014/main" id="{B53E2D46-EA91-B2F7-FA8F-9CC6231FA7AA}"/>
              </a:ext>
            </a:extLst>
          </p:cNvPr>
          <p:cNvSpPr>
            <a:spLocks noGrp="1"/>
          </p:cNvSpPr>
          <p:nvPr>
            <p:ph type="body" sz="quarter" idx="13" hasCustomPrompt="1"/>
          </p:nvPr>
        </p:nvSpPr>
        <p:spPr>
          <a:xfrm>
            <a:off x="448285" y="2772773"/>
            <a:ext cx="10042525" cy="718658"/>
          </a:xfrm>
          <a:ln>
            <a:noFill/>
          </a:ln>
        </p:spPr>
        <p:txBody>
          <a:bodyPr>
            <a:spAutoFit/>
          </a:bodyPr>
          <a:lstStyle>
            <a:lvl1pPr marL="0" indent="0">
              <a:buNone/>
              <a:defRPr sz="4400">
                <a:solidFill>
                  <a:schemeClr val="bg1"/>
                </a:solidFill>
                <a:latin typeface="APOLLO" panose="02000503000000020004" pitchFamily="2" charset="0"/>
              </a:defRPr>
            </a:lvl1pPr>
          </a:lstStyle>
          <a:p>
            <a:pPr lvl="0"/>
            <a:r>
              <a:rPr lang="es-ES" dirty="0"/>
              <a:t>Titulo </a:t>
            </a:r>
            <a:r>
              <a:rPr lang="es-ES" dirty="0" err="1"/>
              <a:t>Apollo</a:t>
            </a:r>
            <a:r>
              <a:rPr lang="es-ES" dirty="0"/>
              <a:t> 44pt</a:t>
            </a:r>
            <a:endParaRPr dirty="0"/>
          </a:p>
        </p:txBody>
      </p:sp>
      <p:sp>
        <p:nvSpPr>
          <p:cNvPr id="5" name="Marcador de texto 4">
            <a:extLst>
              <a:ext uri="{FF2B5EF4-FFF2-40B4-BE49-F238E27FC236}">
                <a16:creationId xmlns:a16="http://schemas.microsoft.com/office/drawing/2014/main" id="{565F73E1-3DDF-EBF7-D12E-03224F528A46}"/>
              </a:ext>
            </a:extLst>
          </p:cNvPr>
          <p:cNvSpPr>
            <a:spLocks noGrp="1"/>
          </p:cNvSpPr>
          <p:nvPr>
            <p:ph type="body" sz="quarter" idx="14" hasCustomPrompt="1"/>
          </p:nvPr>
        </p:nvSpPr>
        <p:spPr>
          <a:xfrm>
            <a:off x="448052" y="3470400"/>
            <a:ext cx="10042525" cy="477054"/>
          </a:xfrm>
        </p:spPr>
        <p:txBody>
          <a:bodyPr>
            <a:spAutoFit/>
          </a:bodyPr>
          <a:lstStyle>
            <a:lvl1pPr marL="0" indent="0">
              <a:lnSpc>
                <a:spcPct val="100000"/>
              </a:lnSpc>
              <a:buNone/>
              <a:defRPr lang="es-ES" sz="2500" b="0" i="0" kern="1200" dirty="0">
                <a:solidFill>
                  <a:schemeClr val="bg1"/>
                </a:solidFill>
                <a:latin typeface="Avenir Next LT Pro" panose="020B0504020202020204" pitchFamily="34" charset="0"/>
                <a:ea typeface="+mn-ea"/>
                <a:cs typeface="+mn-cs"/>
              </a:defRPr>
            </a:lvl1pPr>
          </a:lstStyle>
          <a:p>
            <a:pPr marL="0" lvl="0" indent="0" algn="l" defTabSz="914400" rtl="0" eaLnBrk="1" latinLnBrk="0" hangingPunct="1">
              <a:lnSpc>
                <a:spcPct val="100000"/>
              </a:lnSpc>
              <a:spcBef>
                <a:spcPts val="1000"/>
              </a:spcBef>
              <a:buFont typeface="Arial" panose="020B0604020202020204" pitchFamily="34" charset="0"/>
              <a:buNone/>
            </a:pPr>
            <a:r>
              <a:rPr lang="es-ES" dirty="0"/>
              <a:t>Subtitulo Avenir LT Pro 25pt</a:t>
            </a:r>
          </a:p>
        </p:txBody>
      </p:sp>
    </p:spTree>
    <p:extLst>
      <p:ext uri="{BB962C8B-B14F-4D97-AF65-F5344CB8AC3E}">
        <p14:creationId xmlns:p14="http://schemas.microsoft.com/office/powerpoint/2010/main" val="1735850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A6DC810-D6F6-C7D6-F533-8F573EA6A2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dirty="0"/>
          </a:p>
        </p:txBody>
      </p:sp>
      <p:sp>
        <p:nvSpPr>
          <p:cNvPr id="3" name="Marcador de texto 2">
            <a:extLst>
              <a:ext uri="{FF2B5EF4-FFF2-40B4-BE49-F238E27FC236}">
                <a16:creationId xmlns:a16="http://schemas.microsoft.com/office/drawing/2014/main" id="{49ED8906-C8BE-BAD7-3D72-577EC86244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dirty="0"/>
          </a:p>
        </p:txBody>
      </p:sp>
      <p:sp>
        <p:nvSpPr>
          <p:cNvPr id="4" name="Marcador de fecha 3">
            <a:extLst>
              <a:ext uri="{FF2B5EF4-FFF2-40B4-BE49-F238E27FC236}">
                <a16:creationId xmlns:a16="http://schemas.microsoft.com/office/drawing/2014/main" id="{D559184F-2E2D-FE36-36FD-58C98927F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7F36D-F306-154E-B74A-F7DF9F2CA65A}" type="datetimeFigureOut">
              <a:rPr lang="es-ES" smtClean="0"/>
              <a:t>17/03/2025</a:t>
            </a:fld>
            <a:endParaRPr/>
          </a:p>
        </p:txBody>
      </p:sp>
      <p:sp>
        <p:nvSpPr>
          <p:cNvPr id="5" name="Marcador de pie de página 4">
            <a:extLst>
              <a:ext uri="{FF2B5EF4-FFF2-40B4-BE49-F238E27FC236}">
                <a16:creationId xmlns:a16="http://schemas.microsoft.com/office/drawing/2014/main" id="{B7554FBD-299B-01D1-1AAA-F0C999614E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Marcador de número de diapositiva 5">
            <a:extLst>
              <a:ext uri="{FF2B5EF4-FFF2-40B4-BE49-F238E27FC236}">
                <a16:creationId xmlns:a16="http://schemas.microsoft.com/office/drawing/2014/main" id="{31197B1B-CB56-9DB8-5A51-AF72913F5E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F1D0C-5678-A445-9264-29B1782D3637}" type="slidenum">
              <a:rPr lang="es-ES" smtClean="0"/>
              <a:t>‹Nº›</a:t>
            </a:fld>
            <a:endParaRPr/>
          </a:p>
        </p:txBody>
      </p:sp>
    </p:spTree>
    <p:extLst>
      <p:ext uri="{BB962C8B-B14F-4D97-AF65-F5344CB8AC3E}">
        <p14:creationId xmlns:p14="http://schemas.microsoft.com/office/powerpoint/2010/main" val="333042494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2" r:id="rId25"/>
    <p:sldLayoutId id="2147483713"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3.xml"/><Relationship Id="rId7"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 Id="rId9" Type="http://schemas.openxmlformats.org/officeDocument/2006/relationships/slide" Target="slide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mailto:Direccion.comercial@onlygal.es" TargetMode="External"/><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D82C0D8-F198-FD9B-F20D-A1D3A0032F78}"/>
              </a:ext>
            </a:extLst>
          </p:cNvPr>
          <p:cNvSpPr>
            <a:spLocks noGrp="1"/>
          </p:cNvSpPr>
          <p:nvPr>
            <p:ph type="body" sz="quarter" idx="13"/>
          </p:nvPr>
        </p:nvSpPr>
        <p:spPr>
          <a:xfrm>
            <a:off x="1065212" y="2915961"/>
            <a:ext cx="10042525" cy="1954894"/>
          </a:xfrm>
        </p:spPr>
        <p:txBody>
          <a:bodyPr/>
          <a:lstStyle/>
          <a:p>
            <a:r>
              <a:rPr lang="es-ES" sz="4000" b="1" dirty="0">
                <a:solidFill>
                  <a:srgbClr val="0E5185"/>
                </a:solidFill>
              </a:rPr>
              <a:t>Consejo General de los Colegios de Mediadores de Seguros y </a:t>
            </a:r>
            <a:r>
              <a:rPr lang="es-ES" sz="4000" b="1" dirty="0" err="1">
                <a:solidFill>
                  <a:srgbClr val="0E5185"/>
                </a:solidFill>
              </a:rPr>
              <a:t>onLygal</a:t>
            </a:r>
            <a:endParaRPr lang="es-ES" sz="4000" b="1" dirty="0">
              <a:solidFill>
                <a:srgbClr val="0E5185"/>
              </a:solidFill>
            </a:endParaRPr>
          </a:p>
          <a:p>
            <a:endParaRPr lang="es-ES" dirty="0"/>
          </a:p>
        </p:txBody>
      </p:sp>
      <p:sp>
        <p:nvSpPr>
          <p:cNvPr id="3" name="Marcador de texto 2">
            <a:extLst>
              <a:ext uri="{FF2B5EF4-FFF2-40B4-BE49-F238E27FC236}">
                <a16:creationId xmlns:a16="http://schemas.microsoft.com/office/drawing/2014/main" id="{E73E4689-FA83-DFD0-70C4-FE76C9E70D78}"/>
              </a:ext>
            </a:extLst>
          </p:cNvPr>
          <p:cNvSpPr>
            <a:spLocks noGrp="1"/>
          </p:cNvSpPr>
          <p:nvPr>
            <p:ph type="body" sz="quarter" idx="14"/>
          </p:nvPr>
        </p:nvSpPr>
        <p:spPr>
          <a:xfrm>
            <a:off x="1065213" y="4103272"/>
            <a:ext cx="10042525" cy="830997"/>
          </a:xfrm>
        </p:spPr>
        <p:txBody>
          <a:bodyPr/>
          <a:lstStyle/>
          <a:p>
            <a:r>
              <a:rPr lang="es-ES_tradnl" altLang="es-ES" sz="2400" dirty="0">
                <a:cs typeface="Times New Roman" panose="02020603050405020304" pitchFamily="18" charset="0"/>
              </a:rPr>
              <a:t>Seguro de Protección Jurídica “onLygal Abogado de Empresa para Mediadores de Seguros Colegiados”</a:t>
            </a:r>
            <a:endParaRPr lang="es-ES" dirty="0"/>
          </a:p>
        </p:txBody>
      </p:sp>
      <p:pic>
        <p:nvPicPr>
          <p:cNvPr id="7" name="Imagen 6" descr="Imagen que contiene firmar, alimentos, luz, dibujo&#10;&#10;Descripción generada automáticamente">
            <a:extLst>
              <a:ext uri="{FF2B5EF4-FFF2-40B4-BE49-F238E27FC236}">
                <a16:creationId xmlns:a16="http://schemas.microsoft.com/office/drawing/2014/main" id="{0EDB1CAA-4BBC-8A9F-B639-E6FA46D557D6}"/>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421270" y="5499656"/>
            <a:ext cx="2767932" cy="63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arcador de texto 2">
            <a:extLst>
              <a:ext uri="{FF2B5EF4-FFF2-40B4-BE49-F238E27FC236}">
                <a16:creationId xmlns:a16="http://schemas.microsoft.com/office/drawing/2014/main" id="{1CBE4821-EBB1-5920-160A-7CA2EA55A52C}"/>
              </a:ext>
            </a:extLst>
          </p:cNvPr>
          <p:cNvSpPr txBox="1">
            <a:spLocks/>
          </p:cNvSpPr>
          <p:nvPr/>
        </p:nvSpPr>
        <p:spPr>
          <a:xfrm>
            <a:off x="1084263" y="2505989"/>
            <a:ext cx="10042525" cy="369332"/>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2500" b="0" i="0" kern="1200">
                <a:solidFill>
                  <a:srgbClr val="00548B"/>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altLang="es-ES" sz="1800" dirty="0">
                <a:cs typeface="Times New Roman" panose="02020603050405020304" pitchFamily="18" charset="0"/>
              </a:rPr>
              <a:t>ACUERDO DE COLABORACIÓN</a:t>
            </a:r>
            <a:endParaRPr lang="es-ES" sz="2000" dirty="0"/>
          </a:p>
        </p:txBody>
      </p:sp>
    </p:spTree>
    <p:extLst>
      <p:ext uri="{BB962C8B-B14F-4D97-AF65-F5344CB8AC3E}">
        <p14:creationId xmlns:p14="http://schemas.microsoft.com/office/powerpoint/2010/main" val="117352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21">
            <a:extLst>
              <a:ext uri="{FF2B5EF4-FFF2-40B4-BE49-F238E27FC236}">
                <a16:creationId xmlns:a16="http://schemas.microsoft.com/office/drawing/2014/main" id="{2E334F04-13DC-F0CC-205B-13DC44B2CA01}"/>
              </a:ext>
            </a:extLst>
          </p:cNvPr>
          <p:cNvSpPr/>
          <p:nvPr/>
        </p:nvSpPr>
        <p:spPr>
          <a:xfrm>
            <a:off x="1280816" y="5145193"/>
            <a:ext cx="9691440" cy="681542"/>
          </a:xfrm>
          <a:prstGeom prst="roundRect">
            <a:avLst>
              <a:gd name="adj" fmla="val 18450"/>
            </a:avLst>
          </a:prstGeom>
          <a:gradFill flip="none" rotWithShape="1">
            <a:gsLst>
              <a:gs pos="0">
                <a:srgbClr val="D5252A"/>
              </a:gs>
              <a:gs pos="100000">
                <a:srgbClr val="00548B"/>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texto 1">
            <a:extLst>
              <a:ext uri="{FF2B5EF4-FFF2-40B4-BE49-F238E27FC236}">
                <a16:creationId xmlns:a16="http://schemas.microsoft.com/office/drawing/2014/main" id="{5E45DF3F-925E-6DE4-DD0F-E6A5EE472518}"/>
              </a:ext>
            </a:extLst>
          </p:cNvPr>
          <p:cNvSpPr>
            <a:spLocks noGrp="1"/>
          </p:cNvSpPr>
          <p:nvPr>
            <p:ph type="body" sz="quarter" idx="14"/>
          </p:nvPr>
        </p:nvSpPr>
        <p:spPr>
          <a:xfrm>
            <a:off x="221478" y="248147"/>
            <a:ext cx="7831413" cy="400110"/>
          </a:xfrm>
        </p:spPr>
        <p:txBody>
          <a:bodyPr/>
          <a:lstStyle/>
          <a:p>
            <a:pPr lvl="0" algn="ctr" fontAlgn="base">
              <a:lnSpc>
                <a:spcPct val="100000"/>
              </a:lnSpc>
              <a:spcBef>
                <a:spcPct val="0"/>
              </a:spcBef>
              <a:spcAft>
                <a:spcPct val="0"/>
              </a:spcAft>
              <a:buClrTx/>
              <a:defRPr/>
            </a:pPr>
            <a:r>
              <a:rPr lang="es-ES" altLang="es-ES" sz="2000" dirty="0">
                <a:solidFill>
                  <a:schemeClr val="bg1"/>
                </a:solidFill>
              </a:rPr>
              <a:t>Coberturas </a:t>
            </a:r>
            <a:r>
              <a:rPr lang="es-ES" sz="2000" dirty="0">
                <a:solidFill>
                  <a:schemeClr val="bg1"/>
                </a:solidFill>
                <a:ea typeface="+mn-ea"/>
                <a:cs typeface="+mn-cs"/>
              </a:rPr>
              <a:t>especialmente diseñadas para la actividad de Mediación</a:t>
            </a:r>
          </a:p>
        </p:txBody>
      </p:sp>
      <p:sp>
        <p:nvSpPr>
          <p:cNvPr id="8" name="Rectangle 673">
            <a:extLst>
              <a:ext uri="{FF2B5EF4-FFF2-40B4-BE49-F238E27FC236}">
                <a16:creationId xmlns:a16="http://schemas.microsoft.com/office/drawing/2014/main" id="{2BBB29B2-A29C-BC26-F561-5196E097E978}"/>
              </a:ext>
            </a:extLst>
          </p:cNvPr>
          <p:cNvSpPr>
            <a:spLocks noChangeArrowheads="1"/>
          </p:cNvSpPr>
          <p:nvPr/>
        </p:nvSpPr>
        <p:spPr bwMode="gray">
          <a:xfrm>
            <a:off x="1307691" y="2465408"/>
            <a:ext cx="9479280" cy="2259164"/>
          </a:xfrm>
          <a:prstGeom prst="rect">
            <a:avLst/>
          </a:prstGeom>
          <a:noFill/>
          <a:ln>
            <a:noFill/>
          </a:ln>
          <a:effectLst/>
        </p:spPr>
        <p:txBody>
          <a:bodyPr lIns="0" tIns="0" rIns="0" bIns="0">
            <a:normAutofit/>
          </a:bodyPr>
          <a:lstStyle/>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7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Se amplía la garantía de reclamación por incumplimiento de otros Contratos de Seguro a aquellos clientes del mediador que no disponen de cobertura de Protección Jurídica, en relación a conflictos que pudieran tener con otras aseguradoras, por pólizas que garanticen riesgos de la vida particular y familiar o riesgos de profesionales, autónomos o pymes. </a:t>
            </a:r>
          </a:p>
          <a:p>
            <a:pPr algn="just">
              <a:spcAft>
                <a:spcPts val="600"/>
              </a:spcAft>
              <a:buClr>
                <a:srgbClr val="336699"/>
              </a:buCl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7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7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Se establece un </a:t>
            </a:r>
            <a:r>
              <a:rPr lang="es-ES" sz="1700" b="1"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límite máximo de cobertura de 5 siniestros </a:t>
            </a:r>
            <a:r>
              <a:rPr lang="es-ES" sz="17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por anualidad de seguro para la póliza contratada por el mediador</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7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342900" indent="-342900" algn="just">
              <a:spcAft>
                <a:spcPts val="600"/>
              </a:spcAft>
              <a:buClr>
                <a:srgbClr val="336699"/>
              </a:buClr>
              <a:buFont typeface="Wingdings" panose="05000000000000000000" pitchFamily="2" charset="2"/>
              <a:buChar char="ü"/>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0396F"/>
              </a:solidFill>
              <a:latin typeface="Avenir Next LT Pro" panose="020B050402020202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29068D80-1547-6EDB-EBD7-863907B35400}"/>
              </a:ext>
            </a:extLst>
          </p:cNvPr>
          <p:cNvSpPr txBox="1"/>
          <p:nvPr/>
        </p:nvSpPr>
        <p:spPr>
          <a:xfrm>
            <a:off x="1199536" y="1487098"/>
            <a:ext cx="9556954" cy="646331"/>
          </a:xfrm>
          <a:prstGeom prst="rect">
            <a:avLst/>
          </a:prstGeom>
          <a:noFill/>
        </p:spPr>
        <p:txBody>
          <a:bodyPr wrap="square">
            <a:spAutoFit/>
          </a:bodyPr>
          <a:lstStyle/>
          <a:p>
            <a:pPr>
              <a:spcBef>
                <a:spcPct val="0"/>
              </a:spcBef>
            </a:pPr>
            <a:r>
              <a:rPr lang="es-ES" altLang="es-ES" b="1" dirty="0">
                <a:solidFill>
                  <a:srgbClr val="01548B"/>
                </a:solidFill>
                <a:latin typeface="Avenir Next LT Pro" panose="020B0504020202020204" pitchFamily="34" charset="0"/>
                <a:ea typeface="MS PGothic" panose="020B0600070205080204" pitchFamily="34" charset="-128"/>
                <a:cs typeface="Calibri" panose="020F0502020204030204" pitchFamily="34" charset="0"/>
              </a:rPr>
              <a:t>RECLAMACIÓN POR INCUMPLIMIENTO DE OTROS CONTRATOS DE SEGURO EN FAVOR DE LOS CLIENTES DE LA CORREDURÍA</a:t>
            </a:r>
          </a:p>
        </p:txBody>
      </p:sp>
      <p:cxnSp>
        <p:nvCxnSpPr>
          <p:cNvPr id="12" name="Conector recto 11">
            <a:extLst>
              <a:ext uri="{FF2B5EF4-FFF2-40B4-BE49-F238E27FC236}">
                <a16:creationId xmlns:a16="http://schemas.microsoft.com/office/drawing/2014/main" id="{5E4FFED3-42A6-E73C-48BB-F181352F6B37}"/>
              </a:ext>
            </a:extLst>
          </p:cNvPr>
          <p:cNvCxnSpPr/>
          <p:nvPr/>
        </p:nvCxnSpPr>
        <p:spPr>
          <a:xfrm>
            <a:off x="1307691" y="1327355"/>
            <a:ext cx="58993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4D266F11-6B98-0783-4B42-56F319FF63FA}"/>
              </a:ext>
            </a:extLst>
          </p:cNvPr>
          <p:cNvSpPr txBox="1"/>
          <p:nvPr/>
        </p:nvSpPr>
        <p:spPr>
          <a:xfrm>
            <a:off x="1494177" y="5151748"/>
            <a:ext cx="9343594" cy="615553"/>
          </a:xfrm>
          <a:prstGeom prst="rect">
            <a:avLst/>
          </a:prstGeom>
          <a:noFill/>
        </p:spPr>
        <p:txBody>
          <a:bodyPr wrap="square" rtlCol="0">
            <a:spAutoFit/>
          </a:bodyPr>
          <a:lstStyle/>
          <a:p>
            <a:r>
              <a:rPr lang="es-ES" altLang="es-ES" sz="1700" dirty="0">
                <a:solidFill>
                  <a:schemeClr val="bg1"/>
                </a:solidFill>
                <a:latin typeface="Avenir Next LT Pro" panose="020B0504020202020204" pitchFamily="34" charset="0"/>
                <a:cs typeface="Calibri" panose="020F0502020204030204" pitchFamily="34" charset="0"/>
              </a:rPr>
              <a:t>Posibilidad de establecer un límite máximo de cobertura de </a:t>
            </a:r>
            <a:r>
              <a:rPr lang="es-ES" altLang="es-ES" sz="1700" b="1" dirty="0">
                <a:solidFill>
                  <a:schemeClr val="bg1"/>
                </a:solidFill>
                <a:latin typeface="Avenir Next LT Pro" panose="020B0504020202020204" pitchFamily="34" charset="0"/>
                <a:cs typeface="Calibri" panose="020F0502020204030204" pitchFamily="34" charset="0"/>
              </a:rPr>
              <a:t>10 siniestros por anualidad </a:t>
            </a:r>
            <a:r>
              <a:rPr lang="es-ES" altLang="es-ES" sz="1700" dirty="0">
                <a:solidFill>
                  <a:schemeClr val="bg1"/>
                </a:solidFill>
                <a:latin typeface="Avenir Next LT Pro" panose="020B0504020202020204" pitchFamily="34" charset="0"/>
                <a:cs typeface="Calibri" panose="020F0502020204030204" pitchFamily="34" charset="0"/>
              </a:rPr>
              <a:t>de seguro para la póliza contratada por el mediador, mediante el pago de una prima adicional</a:t>
            </a:r>
            <a:endParaRPr lang="es-ES" sz="1700" dirty="0">
              <a:solidFill>
                <a:schemeClr val="bg1"/>
              </a:solidFill>
              <a:latin typeface="Avenir Next LT Pro" panose="020B0504020202020204" pitchFamily="34" charset="0"/>
              <a:cs typeface="Calibri" panose="020F0502020204030204" pitchFamily="34" charset="0"/>
            </a:endParaRPr>
          </a:p>
        </p:txBody>
      </p:sp>
      <p:sp>
        <p:nvSpPr>
          <p:cNvPr id="4" name="Marcador de número de diapositiva 7">
            <a:extLst>
              <a:ext uri="{FF2B5EF4-FFF2-40B4-BE49-F238E27FC236}">
                <a16:creationId xmlns:a16="http://schemas.microsoft.com/office/drawing/2014/main" id="{A8F53417-FAF1-8AE5-956B-A803F6ABC23C}"/>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latin typeface="Avenir Next LT Pro" panose="020B0504020202020204" pitchFamily="34" charset="0"/>
              </a:rPr>
              <a:t>10</a:t>
            </a:fld>
            <a:endParaRPr lang="es-ES" sz="800" dirty="0">
              <a:latin typeface="Avenir Next LT Pro" panose="020B0504020202020204" pitchFamily="34" charset="0"/>
            </a:endParaRPr>
          </a:p>
        </p:txBody>
      </p:sp>
    </p:spTree>
    <p:extLst>
      <p:ext uri="{BB962C8B-B14F-4D97-AF65-F5344CB8AC3E}">
        <p14:creationId xmlns:p14="http://schemas.microsoft.com/office/powerpoint/2010/main" val="3060164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7082DAB-A018-E95C-8E99-9B535F92B1D7}"/>
              </a:ext>
            </a:extLst>
          </p:cNvPr>
          <p:cNvSpPr>
            <a:spLocks noGrp="1"/>
          </p:cNvSpPr>
          <p:nvPr>
            <p:ph type="body" sz="quarter" idx="13"/>
          </p:nvPr>
        </p:nvSpPr>
        <p:spPr>
          <a:xfrm>
            <a:off x="527692" y="2710342"/>
            <a:ext cx="10871828" cy="1937453"/>
          </a:xfrm>
        </p:spPr>
        <p:txBody>
          <a:bodyPr/>
          <a:lstStyle/>
          <a:p>
            <a:r>
              <a:rPr lang="es-ES" dirty="0"/>
              <a:t>Casos reales: Reclamación por incumplimiento de otros contratos de seguros. </a:t>
            </a:r>
          </a:p>
        </p:txBody>
      </p:sp>
    </p:spTree>
    <p:extLst>
      <p:ext uri="{BB962C8B-B14F-4D97-AF65-F5344CB8AC3E}">
        <p14:creationId xmlns:p14="http://schemas.microsoft.com/office/powerpoint/2010/main" val="2512325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45DF3F-925E-6DE4-DD0F-E6A5EE472518}"/>
              </a:ext>
            </a:extLst>
          </p:cNvPr>
          <p:cNvSpPr>
            <a:spLocks noGrp="1"/>
          </p:cNvSpPr>
          <p:nvPr>
            <p:ph type="body" sz="quarter" idx="14"/>
          </p:nvPr>
        </p:nvSpPr>
        <p:spPr>
          <a:xfrm>
            <a:off x="221478" y="95747"/>
            <a:ext cx="7831413" cy="707886"/>
          </a:xfrm>
        </p:spPr>
        <p:txBody>
          <a:bodyPr/>
          <a:lstStyle/>
          <a:p>
            <a:pPr lvl="0" fontAlgn="base">
              <a:lnSpc>
                <a:spcPct val="100000"/>
              </a:lnSpc>
              <a:spcBef>
                <a:spcPct val="0"/>
              </a:spcBef>
              <a:spcAft>
                <a:spcPct val="0"/>
              </a:spcAft>
              <a:buClrTx/>
              <a:defRPr/>
            </a:pPr>
            <a:r>
              <a:rPr lang="es-ES" altLang="es-ES" sz="2000" dirty="0">
                <a:solidFill>
                  <a:schemeClr val="bg1"/>
                </a:solidFill>
              </a:rPr>
              <a:t>Caso </a:t>
            </a:r>
            <a:r>
              <a:rPr lang="es-ES" altLang="es-ES" dirty="0"/>
              <a:t>real: </a:t>
            </a:r>
            <a:r>
              <a:rPr lang="es-ES" altLang="es-ES" sz="2000" dirty="0">
                <a:solidFill>
                  <a:schemeClr val="bg1"/>
                </a:solidFill>
              </a:rPr>
              <a:t>Reclamación por incumplimiento de otros Contratos de Seguro en favor de los clientes de la correduría</a:t>
            </a:r>
          </a:p>
        </p:txBody>
      </p:sp>
      <p:sp>
        <p:nvSpPr>
          <p:cNvPr id="4" name="Rectángulo redondeado 21">
            <a:extLst>
              <a:ext uri="{FF2B5EF4-FFF2-40B4-BE49-F238E27FC236}">
                <a16:creationId xmlns:a16="http://schemas.microsoft.com/office/drawing/2014/main" id="{0EE1A379-046D-A3ED-DCAB-3B21ADC3294C}"/>
              </a:ext>
            </a:extLst>
          </p:cNvPr>
          <p:cNvSpPr/>
          <p:nvPr/>
        </p:nvSpPr>
        <p:spPr>
          <a:xfrm>
            <a:off x="8920480" y="1584959"/>
            <a:ext cx="3009024" cy="4765041"/>
          </a:xfrm>
          <a:prstGeom prst="roundRect">
            <a:avLst>
              <a:gd name="adj" fmla="val 8015"/>
            </a:avLst>
          </a:prstGeom>
          <a:gradFill flip="none" rotWithShape="1">
            <a:gsLst>
              <a:gs pos="0">
                <a:srgbClr val="D5252A"/>
              </a:gs>
              <a:gs pos="100000">
                <a:srgbClr val="00548B"/>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
        <p:nvSpPr>
          <p:cNvPr id="6" name="CuadroTexto 5">
            <a:extLst>
              <a:ext uri="{FF2B5EF4-FFF2-40B4-BE49-F238E27FC236}">
                <a16:creationId xmlns:a16="http://schemas.microsoft.com/office/drawing/2014/main" id="{0B953A6E-F285-D342-D92B-1CCF0844CAEA}"/>
              </a:ext>
            </a:extLst>
          </p:cNvPr>
          <p:cNvSpPr txBox="1"/>
          <p:nvPr/>
        </p:nvSpPr>
        <p:spPr>
          <a:xfrm>
            <a:off x="9174480" y="3142209"/>
            <a:ext cx="2509350" cy="307777"/>
          </a:xfrm>
          <a:prstGeom prst="rect">
            <a:avLst/>
          </a:prstGeom>
          <a:noFill/>
        </p:spPr>
        <p:txBody>
          <a:bodyPr wrap="square" rtlCol="0">
            <a:spAutoFit/>
          </a:bodyPr>
          <a:lstStyle>
            <a:defPPr>
              <a:defRPr lang="es-ES"/>
            </a:defPPr>
            <a:lvl1pPr>
              <a:defRPr sz="1400">
                <a:solidFill>
                  <a:schemeClr val="bg1">
                    <a:lumMod val="95000"/>
                  </a:schemeClr>
                </a:solidFill>
                <a:latin typeface="FS Me Pro" panose="02000506040000020004" pitchFamily="50" charset="0"/>
              </a:defRPr>
            </a:lvl1pPr>
          </a:lstStyle>
          <a:p>
            <a:r>
              <a:rPr lang="es-ES" dirty="0">
                <a:latin typeface="Avenir Next LT Pro" panose="020B0504020202020204" pitchFamily="34" charset="0"/>
              </a:rPr>
              <a:t>TIEMPOS DE RESOLUCIÓN</a:t>
            </a:r>
          </a:p>
        </p:txBody>
      </p:sp>
      <p:sp>
        <p:nvSpPr>
          <p:cNvPr id="13" name="CuadroTexto 12">
            <a:extLst>
              <a:ext uri="{FF2B5EF4-FFF2-40B4-BE49-F238E27FC236}">
                <a16:creationId xmlns:a16="http://schemas.microsoft.com/office/drawing/2014/main" id="{63EB6F3B-BAF0-87FB-1D1A-14704D0EAF25}"/>
              </a:ext>
            </a:extLst>
          </p:cNvPr>
          <p:cNvSpPr txBox="1"/>
          <p:nvPr/>
        </p:nvSpPr>
        <p:spPr>
          <a:xfrm>
            <a:off x="9174479" y="1800116"/>
            <a:ext cx="2064269" cy="307777"/>
          </a:xfrm>
          <a:prstGeom prst="rect">
            <a:avLst/>
          </a:prstGeom>
          <a:noFill/>
        </p:spPr>
        <p:txBody>
          <a:bodyPr wrap="square" rtlCol="0">
            <a:spAutoFit/>
          </a:bodyPr>
          <a:lstStyle/>
          <a:p>
            <a:r>
              <a:rPr lang="es-ES" sz="1400" dirty="0">
                <a:solidFill>
                  <a:schemeClr val="bg1">
                    <a:lumMod val="95000"/>
                  </a:schemeClr>
                </a:solidFill>
                <a:latin typeface="Avenir Next LT Pro" panose="020B0504020202020204" pitchFamily="34" charset="0"/>
              </a:rPr>
              <a:t>GARANTÍA UTILIZADA</a:t>
            </a:r>
          </a:p>
        </p:txBody>
      </p:sp>
      <p:sp>
        <p:nvSpPr>
          <p:cNvPr id="14" name="CuadroTexto 13">
            <a:extLst>
              <a:ext uri="{FF2B5EF4-FFF2-40B4-BE49-F238E27FC236}">
                <a16:creationId xmlns:a16="http://schemas.microsoft.com/office/drawing/2014/main" id="{BB13E1A5-5476-2702-35B3-9AB70616E1D2}"/>
              </a:ext>
            </a:extLst>
          </p:cNvPr>
          <p:cNvSpPr txBox="1"/>
          <p:nvPr/>
        </p:nvSpPr>
        <p:spPr>
          <a:xfrm>
            <a:off x="9174479" y="4456582"/>
            <a:ext cx="2755025" cy="307777"/>
          </a:xfrm>
          <a:prstGeom prst="rect">
            <a:avLst/>
          </a:prstGeom>
          <a:noFill/>
        </p:spPr>
        <p:txBody>
          <a:bodyPr wrap="square" rtlCol="0">
            <a:spAutoFit/>
          </a:bodyPr>
          <a:lstStyle>
            <a:defPPr>
              <a:defRPr lang="es-ES"/>
            </a:defPPr>
            <a:lvl1pPr>
              <a:defRPr sz="1400">
                <a:solidFill>
                  <a:schemeClr val="bg1">
                    <a:lumMod val="95000"/>
                  </a:schemeClr>
                </a:solidFill>
                <a:latin typeface="FS Me Pro" panose="02000506040000020004" pitchFamily="50" charset="0"/>
              </a:defRPr>
            </a:lvl1pPr>
          </a:lstStyle>
          <a:p>
            <a:r>
              <a:rPr lang="es-ES" dirty="0">
                <a:latin typeface="Avenir Next LT Pro" panose="020B0504020202020204" pitchFamily="34" charset="0"/>
              </a:rPr>
              <a:t>IMPORTE CONSEGUIDO</a:t>
            </a:r>
          </a:p>
        </p:txBody>
      </p:sp>
      <p:sp>
        <p:nvSpPr>
          <p:cNvPr id="15" name="Rectángulo 14">
            <a:extLst>
              <a:ext uri="{FF2B5EF4-FFF2-40B4-BE49-F238E27FC236}">
                <a16:creationId xmlns:a16="http://schemas.microsoft.com/office/drawing/2014/main" id="{4A206734-636D-0F1E-6832-083BFF5FB277}"/>
              </a:ext>
            </a:extLst>
          </p:cNvPr>
          <p:cNvSpPr/>
          <p:nvPr/>
        </p:nvSpPr>
        <p:spPr>
          <a:xfrm>
            <a:off x="9174480" y="2257185"/>
            <a:ext cx="2741821" cy="692497"/>
          </a:xfrm>
          <a:prstGeom prst="rect">
            <a:avLst/>
          </a:prstGeom>
          <a:noFill/>
        </p:spPr>
        <p:txBody>
          <a:bodyPr wrap="square">
            <a:spAutoFit/>
          </a:bodyPr>
          <a:lstStyle/>
          <a:p>
            <a:pPr>
              <a:spcAft>
                <a:spcPts val="0"/>
              </a:spcAft>
            </a:pPr>
            <a:r>
              <a:rPr lang="es-ES" sz="1300" b="1" dirty="0">
                <a:solidFill>
                  <a:schemeClr val="bg1"/>
                </a:solidFill>
                <a:latin typeface="Avenir Next LT Pro" panose="020B0504020202020204" pitchFamily="34" charset="0"/>
              </a:rPr>
              <a:t>Reclamación por incumplimiento de otros contratos de seguro </a:t>
            </a:r>
          </a:p>
        </p:txBody>
      </p:sp>
      <p:sp>
        <p:nvSpPr>
          <p:cNvPr id="16" name="Rectángulo 15">
            <a:extLst>
              <a:ext uri="{FF2B5EF4-FFF2-40B4-BE49-F238E27FC236}">
                <a16:creationId xmlns:a16="http://schemas.microsoft.com/office/drawing/2014/main" id="{B5FFE2D5-F8EA-80D8-D25F-AFE4260C71BB}"/>
              </a:ext>
            </a:extLst>
          </p:cNvPr>
          <p:cNvSpPr/>
          <p:nvPr/>
        </p:nvSpPr>
        <p:spPr>
          <a:xfrm>
            <a:off x="9174480" y="4936978"/>
            <a:ext cx="813043" cy="292388"/>
          </a:xfrm>
          <a:prstGeom prst="rect">
            <a:avLst/>
          </a:prstGeom>
          <a:noFill/>
        </p:spPr>
        <p:txBody>
          <a:bodyPr wrap="none">
            <a:spAutoFit/>
          </a:bodyPr>
          <a:lstStyle/>
          <a:p>
            <a:r>
              <a:rPr lang="es-ES" sz="1300" b="1" dirty="0">
                <a:solidFill>
                  <a:schemeClr val="bg1"/>
                </a:solidFill>
                <a:latin typeface="Avenir Next LT Pro" panose="020B0504020202020204" pitchFamily="34" charset="0"/>
              </a:rPr>
              <a:t>1,035 €</a:t>
            </a:r>
          </a:p>
        </p:txBody>
      </p:sp>
      <p:sp>
        <p:nvSpPr>
          <p:cNvPr id="17" name="Rectángulo 16">
            <a:extLst>
              <a:ext uri="{FF2B5EF4-FFF2-40B4-BE49-F238E27FC236}">
                <a16:creationId xmlns:a16="http://schemas.microsoft.com/office/drawing/2014/main" id="{53EB14E7-3DAE-826D-836F-92D842206B0F}"/>
              </a:ext>
            </a:extLst>
          </p:cNvPr>
          <p:cNvSpPr/>
          <p:nvPr/>
        </p:nvSpPr>
        <p:spPr>
          <a:xfrm>
            <a:off x="9174480" y="3584313"/>
            <a:ext cx="2509350" cy="692497"/>
          </a:xfrm>
          <a:prstGeom prst="rect">
            <a:avLst/>
          </a:prstGeom>
          <a:noFill/>
        </p:spPr>
        <p:txBody>
          <a:bodyPr wrap="square" lIns="91440" tIns="45720" rIns="91440" bIns="45720" anchor="t">
            <a:spAutoFit/>
          </a:bodyPr>
          <a:lstStyle/>
          <a:p>
            <a:r>
              <a:rPr lang="es-ES" sz="1300" b="1" dirty="0">
                <a:solidFill>
                  <a:schemeClr val="bg1"/>
                </a:solidFill>
                <a:latin typeface="Avenir Next LT Pro" panose="020B0504020202020204" pitchFamily="34" charset="0"/>
              </a:rPr>
              <a:t>15 meses</a:t>
            </a:r>
          </a:p>
          <a:p>
            <a:r>
              <a:rPr lang="es-ES" sz="1300" dirty="0">
                <a:solidFill>
                  <a:schemeClr val="bg1"/>
                </a:solidFill>
                <a:latin typeface="Avenir Next LT Pro" panose="020B0504020202020204" pitchFamily="34" charset="0"/>
              </a:rPr>
              <a:t>Demanda: 01/04/21</a:t>
            </a:r>
          </a:p>
          <a:p>
            <a:r>
              <a:rPr lang="es-ES" sz="1300" dirty="0">
                <a:solidFill>
                  <a:schemeClr val="bg1"/>
                </a:solidFill>
                <a:latin typeface="Avenir Next LT Pro" panose="020B0504020202020204" pitchFamily="34" charset="0"/>
              </a:rPr>
              <a:t>Sentencia: 15/07/22</a:t>
            </a:r>
          </a:p>
        </p:txBody>
      </p:sp>
      <p:sp>
        <p:nvSpPr>
          <p:cNvPr id="18" name="CuadroTexto 17">
            <a:extLst>
              <a:ext uri="{FF2B5EF4-FFF2-40B4-BE49-F238E27FC236}">
                <a16:creationId xmlns:a16="http://schemas.microsoft.com/office/drawing/2014/main" id="{08AC8750-6391-4CA3-4C85-3A52CA55CF79}"/>
              </a:ext>
            </a:extLst>
          </p:cNvPr>
          <p:cNvSpPr txBox="1"/>
          <p:nvPr/>
        </p:nvSpPr>
        <p:spPr>
          <a:xfrm>
            <a:off x="9174479" y="5424650"/>
            <a:ext cx="2755025" cy="307777"/>
          </a:xfrm>
          <a:prstGeom prst="rect">
            <a:avLst/>
          </a:prstGeom>
          <a:noFill/>
        </p:spPr>
        <p:txBody>
          <a:bodyPr wrap="square" rtlCol="0">
            <a:spAutoFit/>
          </a:bodyPr>
          <a:lstStyle>
            <a:defPPr>
              <a:defRPr lang="es-ES"/>
            </a:defPPr>
            <a:lvl1pPr>
              <a:defRPr sz="1400">
                <a:solidFill>
                  <a:schemeClr val="bg1">
                    <a:lumMod val="95000"/>
                  </a:schemeClr>
                </a:solidFill>
                <a:latin typeface="FS Me Pro" panose="02000506040000020004" pitchFamily="50" charset="0"/>
              </a:defRPr>
            </a:lvl1pPr>
          </a:lstStyle>
          <a:p>
            <a:r>
              <a:rPr lang="es-ES" dirty="0">
                <a:latin typeface="Avenir Next LT Pro" panose="020B0504020202020204" pitchFamily="34" charset="0"/>
              </a:rPr>
              <a:t>AHORRO DEL CLIENTE</a:t>
            </a:r>
          </a:p>
        </p:txBody>
      </p:sp>
      <p:sp>
        <p:nvSpPr>
          <p:cNvPr id="19" name="CuadroTexto 18">
            <a:extLst>
              <a:ext uri="{FF2B5EF4-FFF2-40B4-BE49-F238E27FC236}">
                <a16:creationId xmlns:a16="http://schemas.microsoft.com/office/drawing/2014/main" id="{E918C4F5-323F-E8D2-4B3F-9479A32B1227}"/>
              </a:ext>
            </a:extLst>
          </p:cNvPr>
          <p:cNvSpPr txBox="1"/>
          <p:nvPr/>
        </p:nvSpPr>
        <p:spPr>
          <a:xfrm>
            <a:off x="9174480" y="5881476"/>
            <a:ext cx="2369600" cy="292388"/>
          </a:xfrm>
          <a:prstGeom prst="rect">
            <a:avLst/>
          </a:prstGeom>
          <a:noFill/>
        </p:spPr>
        <p:txBody>
          <a:bodyPr wrap="square" rtlCol="0">
            <a:spAutoFit/>
          </a:bodyPr>
          <a:lstStyle>
            <a:defPPr>
              <a:defRPr lang="es-ES"/>
            </a:defPPr>
            <a:lvl1pPr>
              <a:defRPr sz="1400">
                <a:solidFill>
                  <a:schemeClr val="bg1">
                    <a:lumMod val="95000"/>
                  </a:schemeClr>
                </a:solidFill>
                <a:latin typeface="FS Me Pro" panose="02000506040000020004" pitchFamily="50" charset="0"/>
              </a:defRPr>
            </a:lvl1pPr>
          </a:lstStyle>
          <a:p>
            <a:r>
              <a:rPr lang="es-ES" sz="1300" b="1" dirty="0">
                <a:solidFill>
                  <a:schemeClr val="bg1"/>
                </a:solidFill>
                <a:latin typeface="Avenir Next LT Pro" panose="020B0504020202020204" pitchFamily="34" charset="0"/>
                <a:ea typeface="Calibri" panose="020F0502020204030204" pitchFamily="34" charset="0"/>
              </a:rPr>
              <a:t>600 € gastos de abogados</a:t>
            </a:r>
          </a:p>
        </p:txBody>
      </p:sp>
      <p:sp>
        <p:nvSpPr>
          <p:cNvPr id="20" name="Rectángulo 19">
            <a:extLst>
              <a:ext uri="{FF2B5EF4-FFF2-40B4-BE49-F238E27FC236}">
                <a16:creationId xmlns:a16="http://schemas.microsoft.com/office/drawing/2014/main" id="{8EC1FD1D-C265-6DA9-7BE5-6E345A060ED8}"/>
              </a:ext>
            </a:extLst>
          </p:cNvPr>
          <p:cNvSpPr/>
          <p:nvPr/>
        </p:nvSpPr>
        <p:spPr>
          <a:xfrm>
            <a:off x="662470" y="1975813"/>
            <a:ext cx="8022496" cy="4524315"/>
          </a:xfrm>
          <a:prstGeom prst="rect">
            <a:avLst/>
          </a:prstGeom>
        </p:spPr>
        <p:txBody>
          <a:bodyPr wrap="square">
            <a:spAutoFit/>
          </a:bodyPr>
          <a:lstStyle/>
          <a:p>
            <a:pPr algn="just" fontAlgn="base"/>
            <a:r>
              <a:rPr lang="es-ES" sz="16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rPr>
              <a:t>Nuestra Asegurada sufre el robo de unas joyas en su vivienda causado por unos ladrones que acceden a la misma escalando por el balcón. Unos vecinos graban un video del hecho que la Asegurada utilizará como prueba.</a:t>
            </a:r>
          </a:p>
          <a:p>
            <a:pPr algn="just" fontAlgn="base"/>
            <a:endParaRPr lang="es-ES" sz="12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endParaRPr>
          </a:p>
          <a:p>
            <a:pPr algn="just" fontAlgn="base"/>
            <a:r>
              <a:rPr lang="es-ES" sz="16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rPr>
              <a:t>La Asegurada contacta con su seguro de hogar para abrir un siniestro y esta aseguradora lo rechaza argumentando que se trata de un hurto expresamente excluido. </a:t>
            </a:r>
          </a:p>
          <a:p>
            <a:pPr algn="just" fontAlgn="base"/>
            <a:endParaRPr lang="es-ES" sz="14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endParaRPr>
          </a:p>
          <a:p>
            <a:pPr algn="just" fontAlgn="base"/>
            <a:r>
              <a:rPr lang="es-ES" sz="16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rPr>
              <a:t>La Asegurada se comunica con los abogados de </a:t>
            </a:r>
            <a:r>
              <a:rPr lang="es-ES" sz="1600" dirty="0" err="1">
                <a:solidFill>
                  <a:srgbClr val="00396F"/>
                </a:solidFill>
                <a:latin typeface="Avenir Next LT Pro" panose="020B0504020202020204" pitchFamily="34" charset="0"/>
                <a:ea typeface="MS PGothic" panose="020B0600070205080204" pitchFamily="34" charset="-128"/>
                <a:cs typeface="Calibri" panose="020F0502020204030204" pitchFamily="34" charset="0"/>
              </a:rPr>
              <a:t>onLygal</a:t>
            </a:r>
            <a:r>
              <a:rPr lang="es-ES" sz="16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rPr>
              <a:t>, quienes luego de estudiar el caso, consideran que la presentación de la demanda judicial contra los argumentos de la compañía de seguro del hogar es viable. Por tanto, se presenta la demanda judicial reclamando el monto de 2,215 €. Acompaña a la demanda, un informe pericial acreditando tanto el importe de los objetos sustraídos como la mecánica del robo de acuerdo con las pruebas aportadas. </a:t>
            </a:r>
          </a:p>
          <a:p>
            <a:pPr algn="just" fontAlgn="base"/>
            <a:endParaRPr lang="es-ES" sz="12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endParaRPr>
          </a:p>
          <a:p>
            <a:pPr algn="just" fontAlgn="base"/>
            <a:r>
              <a:rPr lang="es-ES" sz="16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rPr>
              <a:t>Celebrado el juicio se dicta sentencia condenando a la compañía aseguradora demandada al pago de 1,035 €. La jueza reduce la indemnización teniendo en cuenta el precio de las joyas al momento de la demanda. </a:t>
            </a:r>
          </a:p>
        </p:txBody>
      </p:sp>
      <p:sp>
        <p:nvSpPr>
          <p:cNvPr id="21" name="Rectángulo 20">
            <a:extLst>
              <a:ext uri="{FF2B5EF4-FFF2-40B4-BE49-F238E27FC236}">
                <a16:creationId xmlns:a16="http://schemas.microsoft.com/office/drawing/2014/main" id="{B916C6EB-020F-7CB7-AF08-1D5BE0697989}"/>
              </a:ext>
            </a:extLst>
          </p:cNvPr>
          <p:cNvSpPr/>
          <p:nvPr/>
        </p:nvSpPr>
        <p:spPr>
          <a:xfrm>
            <a:off x="679875" y="1529239"/>
            <a:ext cx="6005406" cy="338554"/>
          </a:xfrm>
          <a:prstGeom prst="rect">
            <a:avLst/>
          </a:prstGeom>
          <a:noFill/>
        </p:spPr>
        <p:txBody>
          <a:bodyPr wrap="square" lIns="91440" tIns="45720" rIns="91440" bIns="45720" anchor="t">
            <a:spAutoFit/>
          </a:bodyPr>
          <a:lstStyle/>
          <a:p>
            <a:pPr algn="just"/>
            <a:r>
              <a:rPr lang="es-ES" sz="1600" b="1" dirty="0">
                <a:solidFill>
                  <a:srgbClr val="01548B"/>
                </a:solidFill>
                <a:latin typeface="Avenir Next LT Pro" panose="020B0504020202020204" pitchFamily="34" charset="0"/>
              </a:rPr>
              <a:t>CASO 1:  EL ROBO DE LAS JOYAS</a:t>
            </a:r>
          </a:p>
        </p:txBody>
      </p:sp>
      <p:cxnSp>
        <p:nvCxnSpPr>
          <p:cNvPr id="22" name="Conector recto 21">
            <a:extLst>
              <a:ext uri="{FF2B5EF4-FFF2-40B4-BE49-F238E27FC236}">
                <a16:creationId xmlns:a16="http://schemas.microsoft.com/office/drawing/2014/main" id="{8D722700-C569-002D-6DC2-D8809D121D9E}"/>
              </a:ext>
            </a:extLst>
          </p:cNvPr>
          <p:cNvCxnSpPr/>
          <p:nvPr/>
        </p:nvCxnSpPr>
        <p:spPr>
          <a:xfrm>
            <a:off x="779371" y="1371734"/>
            <a:ext cx="58993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Marcador de número de diapositiva 7">
            <a:extLst>
              <a:ext uri="{FF2B5EF4-FFF2-40B4-BE49-F238E27FC236}">
                <a16:creationId xmlns:a16="http://schemas.microsoft.com/office/drawing/2014/main" id="{1C8F7D38-CF1A-D1DE-9AA5-8952477C4822}"/>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latin typeface="Avenir Next LT Pro" panose="020B0504020202020204" pitchFamily="34" charset="0"/>
              </a:rPr>
              <a:t>12</a:t>
            </a:fld>
            <a:endParaRPr lang="es-ES" sz="800" dirty="0">
              <a:latin typeface="Avenir Next LT Pro" panose="020B0504020202020204" pitchFamily="34" charset="0"/>
            </a:endParaRPr>
          </a:p>
        </p:txBody>
      </p:sp>
    </p:spTree>
    <p:extLst>
      <p:ext uri="{BB962C8B-B14F-4D97-AF65-F5344CB8AC3E}">
        <p14:creationId xmlns:p14="http://schemas.microsoft.com/office/powerpoint/2010/main" val="1197627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45DF3F-925E-6DE4-DD0F-E6A5EE472518}"/>
              </a:ext>
            </a:extLst>
          </p:cNvPr>
          <p:cNvSpPr>
            <a:spLocks noGrp="1"/>
          </p:cNvSpPr>
          <p:nvPr>
            <p:ph type="body" sz="quarter" idx="14"/>
          </p:nvPr>
        </p:nvSpPr>
        <p:spPr>
          <a:xfrm>
            <a:off x="221478" y="105907"/>
            <a:ext cx="7831413" cy="707886"/>
          </a:xfrm>
        </p:spPr>
        <p:txBody>
          <a:bodyPr/>
          <a:lstStyle/>
          <a:p>
            <a:pPr lvl="0" fontAlgn="base">
              <a:lnSpc>
                <a:spcPct val="100000"/>
              </a:lnSpc>
              <a:spcBef>
                <a:spcPct val="0"/>
              </a:spcBef>
              <a:spcAft>
                <a:spcPct val="0"/>
              </a:spcAft>
              <a:buClrTx/>
              <a:defRPr/>
            </a:pPr>
            <a:r>
              <a:rPr lang="es-ES" altLang="es-ES" sz="2000" dirty="0">
                <a:solidFill>
                  <a:schemeClr val="bg1"/>
                </a:solidFill>
              </a:rPr>
              <a:t>Caso </a:t>
            </a:r>
            <a:r>
              <a:rPr lang="es-ES" altLang="es-ES" dirty="0"/>
              <a:t>real: </a:t>
            </a:r>
            <a:r>
              <a:rPr lang="es-ES" altLang="es-ES" sz="2000" dirty="0">
                <a:solidFill>
                  <a:schemeClr val="bg1"/>
                </a:solidFill>
              </a:rPr>
              <a:t>Reclamación por incumplimiento de otros Contratos de Seguro en favor de los clientes de la correduría</a:t>
            </a:r>
          </a:p>
        </p:txBody>
      </p:sp>
      <p:sp>
        <p:nvSpPr>
          <p:cNvPr id="4" name="Rectángulo redondeado 21">
            <a:extLst>
              <a:ext uri="{FF2B5EF4-FFF2-40B4-BE49-F238E27FC236}">
                <a16:creationId xmlns:a16="http://schemas.microsoft.com/office/drawing/2014/main" id="{0EE1A379-046D-A3ED-DCAB-3B21ADC3294C}"/>
              </a:ext>
            </a:extLst>
          </p:cNvPr>
          <p:cNvSpPr/>
          <p:nvPr/>
        </p:nvSpPr>
        <p:spPr>
          <a:xfrm>
            <a:off x="8859520" y="1483359"/>
            <a:ext cx="3009024" cy="4765041"/>
          </a:xfrm>
          <a:prstGeom prst="roundRect">
            <a:avLst>
              <a:gd name="adj" fmla="val 8015"/>
            </a:avLst>
          </a:prstGeom>
          <a:gradFill flip="none" rotWithShape="1">
            <a:gsLst>
              <a:gs pos="0">
                <a:srgbClr val="D5252A"/>
              </a:gs>
              <a:gs pos="100000">
                <a:srgbClr val="00548B"/>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
        <p:nvSpPr>
          <p:cNvPr id="6" name="CuadroTexto 5">
            <a:extLst>
              <a:ext uri="{FF2B5EF4-FFF2-40B4-BE49-F238E27FC236}">
                <a16:creationId xmlns:a16="http://schemas.microsoft.com/office/drawing/2014/main" id="{0B953A6E-F285-D342-D92B-1CCF0844CAEA}"/>
              </a:ext>
            </a:extLst>
          </p:cNvPr>
          <p:cNvSpPr txBox="1"/>
          <p:nvPr/>
        </p:nvSpPr>
        <p:spPr>
          <a:xfrm>
            <a:off x="9113520" y="3040609"/>
            <a:ext cx="2509350" cy="307777"/>
          </a:xfrm>
          <a:prstGeom prst="rect">
            <a:avLst/>
          </a:prstGeom>
          <a:noFill/>
        </p:spPr>
        <p:txBody>
          <a:bodyPr wrap="square" rtlCol="0">
            <a:spAutoFit/>
          </a:bodyPr>
          <a:lstStyle>
            <a:defPPr>
              <a:defRPr lang="es-ES"/>
            </a:defPPr>
            <a:lvl1pPr>
              <a:defRPr sz="1400">
                <a:solidFill>
                  <a:schemeClr val="bg1">
                    <a:lumMod val="95000"/>
                  </a:schemeClr>
                </a:solidFill>
                <a:latin typeface="FS Me Pro" panose="02000506040000020004" pitchFamily="50" charset="0"/>
              </a:defRPr>
            </a:lvl1pPr>
          </a:lstStyle>
          <a:p>
            <a:r>
              <a:rPr lang="es-ES" dirty="0">
                <a:latin typeface="Avenir Next LT Pro" panose="020B0504020202020204" pitchFamily="34" charset="0"/>
              </a:rPr>
              <a:t>TIEMPOS DE RESOLUCIÓN</a:t>
            </a:r>
          </a:p>
        </p:txBody>
      </p:sp>
      <p:sp>
        <p:nvSpPr>
          <p:cNvPr id="13" name="CuadroTexto 12">
            <a:extLst>
              <a:ext uri="{FF2B5EF4-FFF2-40B4-BE49-F238E27FC236}">
                <a16:creationId xmlns:a16="http://schemas.microsoft.com/office/drawing/2014/main" id="{63EB6F3B-BAF0-87FB-1D1A-14704D0EAF25}"/>
              </a:ext>
            </a:extLst>
          </p:cNvPr>
          <p:cNvSpPr txBox="1"/>
          <p:nvPr/>
        </p:nvSpPr>
        <p:spPr>
          <a:xfrm>
            <a:off x="9113519" y="1698516"/>
            <a:ext cx="2064269" cy="307777"/>
          </a:xfrm>
          <a:prstGeom prst="rect">
            <a:avLst/>
          </a:prstGeom>
          <a:noFill/>
        </p:spPr>
        <p:txBody>
          <a:bodyPr wrap="square" rtlCol="0">
            <a:spAutoFit/>
          </a:bodyPr>
          <a:lstStyle/>
          <a:p>
            <a:r>
              <a:rPr lang="es-ES" sz="1400" dirty="0">
                <a:solidFill>
                  <a:schemeClr val="bg1">
                    <a:lumMod val="95000"/>
                  </a:schemeClr>
                </a:solidFill>
                <a:latin typeface="Avenir Next LT Pro" panose="020B0504020202020204" pitchFamily="34" charset="0"/>
              </a:rPr>
              <a:t>GARANTÍA UTILIZADA</a:t>
            </a:r>
          </a:p>
        </p:txBody>
      </p:sp>
      <p:sp>
        <p:nvSpPr>
          <p:cNvPr id="14" name="CuadroTexto 13">
            <a:extLst>
              <a:ext uri="{FF2B5EF4-FFF2-40B4-BE49-F238E27FC236}">
                <a16:creationId xmlns:a16="http://schemas.microsoft.com/office/drawing/2014/main" id="{BB13E1A5-5476-2702-35B3-9AB70616E1D2}"/>
              </a:ext>
            </a:extLst>
          </p:cNvPr>
          <p:cNvSpPr txBox="1"/>
          <p:nvPr/>
        </p:nvSpPr>
        <p:spPr>
          <a:xfrm>
            <a:off x="9113519" y="4354982"/>
            <a:ext cx="2755025" cy="307777"/>
          </a:xfrm>
          <a:prstGeom prst="rect">
            <a:avLst/>
          </a:prstGeom>
          <a:noFill/>
        </p:spPr>
        <p:txBody>
          <a:bodyPr wrap="square" rtlCol="0">
            <a:spAutoFit/>
          </a:bodyPr>
          <a:lstStyle>
            <a:defPPr>
              <a:defRPr lang="es-ES"/>
            </a:defPPr>
            <a:lvl1pPr>
              <a:defRPr sz="1400">
                <a:solidFill>
                  <a:schemeClr val="bg1">
                    <a:lumMod val="95000"/>
                  </a:schemeClr>
                </a:solidFill>
                <a:latin typeface="FS Me Pro" panose="02000506040000020004" pitchFamily="50" charset="0"/>
              </a:defRPr>
            </a:lvl1pPr>
          </a:lstStyle>
          <a:p>
            <a:r>
              <a:rPr lang="es-ES" dirty="0">
                <a:latin typeface="Avenir Next LT Pro" panose="020B0504020202020204" pitchFamily="34" charset="0"/>
              </a:rPr>
              <a:t>IMPORTE CONSEGUIDO</a:t>
            </a:r>
          </a:p>
        </p:txBody>
      </p:sp>
      <p:sp>
        <p:nvSpPr>
          <p:cNvPr id="15" name="Rectángulo 14">
            <a:extLst>
              <a:ext uri="{FF2B5EF4-FFF2-40B4-BE49-F238E27FC236}">
                <a16:creationId xmlns:a16="http://schemas.microsoft.com/office/drawing/2014/main" id="{4A206734-636D-0F1E-6832-083BFF5FB277}"/>
              </a:ext>
            </a:extLst>
          </p:cNvPr>
          <p:cNvSpPr/>
          <p:nvPr/>
        </p:nvSpPr>
        <p:spPr>
          <a:xfrm>
            <a:off x="9113520" y="2155585"/>
            <a:ext cx="2741821" cy="692497"/>
          </a:xfrm>
          <a:prstGeom prst="rect">
            <a:avLst/>
          </a:prstGeom>
          <a:noFill/>
        </p:spPr>
        <p:txBody>
          <a:bodyPr wrap="square">
            <a:spAutoFit/>
          </a:bodyPr>
          <a:lstStyle/>
          <a:p>
            <a:pPr>
              <a:spcAft>
                <a:spcPts val="0"/>
              </a:spcAft>
            </a:pPr>
            <a:r>
              <a:rPr lang="es-ES" sz="1300" b="1" dirty="0">
                <a:solidFill>
                  <a:schemeClr val="bg1"/>
                </a:solidFill>
                <a:latin typeface="Avenir Next LT Pro" panose="020B0504020202020204" pitchFamily="34" charset="0"/>
              </a:rPr>
              <a:t>Reclamación por incumplimiento de otros contratos de seguro </a:t>
            </a:r>
          </a:p>
        </p:txBody>
      </p:sp>
      <p:sp>
        <p:nvSpPr>
          <p:cNvPr id="16" name="Rectángulo 15">
            <a:extLst>
              <a:ext uri="{FF2B5EF4-FFF2-40B4-BE49-F238E27FC236}">
                <a16:creationId xmlns:a16="http://schemas.microsoft.com/office/drawing/2014/main" id="{B5FFE2D5-F8EA-80D8-D25F-AFE4260C71BB}"/>
              </a:ext>
            </a:extLst>
          </p:cNvPr>
          <p:cNvSpPr/>
          <p:nvPr/>
        </p:nvSpPr>
        <p:spPr>
          <a:xfrm>
            <a:off x="9113520" y="4835378"/>
            <a:ext cx="920445" cy="292388"/>
          </a:xfrm>
          <a:prstGeom prst="rect">
            <a:avLst/>
          </a:prstGeom>
          <a:noFill/>
        </p:spPr>
        <p:txBody>
          <a:bodyPr wrap="none">
            <a:spAutoFit/>
          </a:bodyPr>
          <a:lstStyle/>
          <a:p>
            <a:r>
              <a:rPr lang="es-ES" sz="1300" b="1" dirty="0">
                <a:solidFill>
                  <a:schemeClr val="bg1"/>
                </a:solidFill>
                <a:latin typeface="Avenir Next LT Pro" panose="020B0504020202020204" pitchFamily="34" charset="0"/>
              </a:rPr>
              <a:t>629,80 €</a:t>
            </a:r>
          </a:p>
        </p:txBody>
      </p:sp>
      <p:sp>
        <p:nvSpPr>
          <p:cNvPr id="17" name="Rectángulo 16">
            <a:extLst>
              <a:ext uri="{FF2B5EF4-FFF2-40B4-BE49-F238E27FC236}">
                <a16:creationId xmlns:a16="http://schemas.microsoft.com/office/drawing/2014/main" id="{53EB14E7-3DAE-826D-836F-92D842206B0F}"/>
              </a:ext>
            </a:extLst>
          </p:cNvPr>
          <p:cNvSpPr/>
          <p:nvPr/>
        </p:nvSpPr>
        <p:spPr>
          <a:xfrm>
            <a:off x="9113520" y="3482713"/>
            <a:ext cx="2509350" cy="692497"/>
          </a:xfrm>
          <a:prstGeom prst="rect">
            <a:avLst/>
          </a:prstGeom>
          <a:noFill/>
        </p:spPr>
        <p:txBody>
          <a:bodyPr wrap="square" lIns="91440" tIns="45720" rIns="91440" bIns="45720" anchor="t">
            <a:spAutoFit/>
          </a:bodyPr>
          <a:lstStyle/>
          <a:p>
            <a:r>
              <a:rPr lang="es-ES" sz="1300" b="1" dirty="0">
                <a:solidFill>
                  <a:schemeClr val="bg1"/>
                </a:solidFill>
                <a:latin typeface="Avenir Next LT Pro" panose="020B0504020202020204" pitchFamily="34" charset="0"/>
              </a:rPr>
              <a:t>10 meses</a:t>
            </a:r>
          </a:p>
          <a:p>
            <a:r>
              <a:rPr lang="es-ES" sz="1300" dirty="0">
                <a:solidFill>
                  <a:schemeClr val="bg1"/>
                </a:solidFill>
                <a:latin typeface="Avenir Next LT Pro" panose="020B0504020202020204" pitchFamily="34" charset="0"/>
                <a:ea typeface="Calibri" panose="020F0502020204030204" pitchFamily="34" charset="0"/>
              </a:rPr>
              <a:t>Siniestro: 12/02/21</a:t>
            </a:r>
          </a:p>
          <a:p>
            <a:r>
              <a:rPr lang="es-ES" sz="1300" dirty="0">
                <a:solidFill>
                  <a:schemeClr val="bg1"/>
                </a:solidFill>
                <a:latin typeface="Avenir Next LT Pro" panose="020B0504020202020204" pitchFamily="34" charset="0"/>
              </a:rPr>
              <a:t>Acuerdo: 16/12/21</a:t>
            </a:r>
          </a:p>
        </p:txBody>
      </p:sp>
      <p:sp>
        <p:nvSpPr>
          <p:cNvPr id="18" name="CuadroTexto 17">
            <a:extLst>
              <a:ext uri="{FF2B5EF4-FFF2-40B4-BE49-F238E27FC236}">
                <a16:creationId xmlns:a16="http://schemas.microsoft.com/office/drawing/2014/main" id="{08AC8750-6391-4CA3-4C85-3A52CA55CF79}"/>
              </a:ext>
            </a:extLst>
          </p:cNvPr>
          <p:cNvSpPr txBox="1"/>
          <p:nvPr/>
        </p:nvSpPr>
        <p:spPr>
          <a:xfrm>
            <a:off x="9113519" y="5323050"/>
            <a:ext cx="2755025" cy="307777"/>
          </a:xfrm>
          <a:prstGeom prst="rect">
            <a:avLst/>
          </a:prstGeom>
          <a:noFill/>
        </p:spPr>
        <p:txBody>
          <a:bodyPr wrap="square" rtlCol="0">
            <a:spAutoFit/>
          </a:bodyPr>
          <a:lstStyle>
            <a:defPPr>
              <a:defRPr lang="es-ES"/>
            </a:defPPr>
            <a:lvl1pPr>
              <a:defRPr sz="1400">
                <a:solidFill>
                  <a:schemeClr val="bg1">
                    <a:lumMod val="95000"/>
                  </a:schemeClr>
                </a:solidFill>
                <a:latin typeface="FS Me Pro" panose="02000506040000020004" pitchFamily="50" charset="0"/>
              </a:defRPr>
            </a:lvl1pPr>
          </a:lstStyle>
          <a:p>
            <a:r>
              <a:rPr lang="es-ES" dirty="0">
                <a:latin typeface="Avenir Next LT Pro" panose="020B0504020202020204" pitchFamily="34" charset="0"/>
              </a:rPr>
              <a:t>AHORRO DEL CLIENTE</a:t>
            </a:r>
          </a:p>
        </p:txBody>
      </p:sp>
      <p:sp>
        <p:nvSpPr>
          <p:cNvPr id="19" name="CuadroTexto 18">
            <a:extLst>
              <a:ext uri="{FF2B5EF4-FFF2-40B4-BE49-F238E27FC236}">
                <a16:creationId xmlns:a16="http://schemas.microsoft.com/office/drawing/2014/main" id="{E918C4F5-323F-E8D2-4B3F-9479A32B1227}"/>
              </a:ext>
            </a:extLst>
          </p:cNvPr>
          <p:cNvSpPr txBox="1"/>
          <p:nvPr/>
        </p:nvSpPr>
        <p:spPr>
          <a:xfrm>
            <a:off x="9113520" y="5779876"/>
            <a:ext cx="2369600" cy="292388"/>
          </a:xfrm>
          <a:prstGeom prst="rect">
            <a:avLst/>
          </a:prstGeom>
          <a:noFill/>
        </p:spPr>
        <p:txBody>
          <a:bodyPr wrap="square" rtlCol="0">
            <a:spAutoFit/>
          </a:bodyPr>
          <a:lstStyle>
            <a:defPPr>
              <a:defRPr lang="es-ES"/>
            </a:defPPr>
            <a:lvl1pPr>
              <a:defRPr sz="1400">
                <a:solidFill>
                  <a:schemeClr val="bg1">
                    <a:lumMod val="95000"/>
                  </a:schemeClr>
                </a:solidFill>
                <a:latin typeface="FS Me Pro" panose="02000506040000020004" pitchFamily="50" charset="0"/>
              </a:defRPr>
            </a:lvl1pPr>
          </a:lstStyle>
          <a:p>
            <a:r>
              <a:rPr lang="es-ES" sz="1300" b="1" dirty="0">
                <a:solidFill>
                  <a:schemeClr val="bg1"/>
                </a:solidFill>
                <a:latin typeface="Avenir Next LT Pro" panose="020B0504020202020204" pitchFamily="34" charset="0"/>
                <a:ea typeface="Calibri" panose="020F0502020204030204" pitchFamily="34" charset="0"/>
              </a:rPr>
              <a:t>300 € gastos de abogados</a:t>
            </a:r>
          </a:p>
        </p:txBody>
      </p:sp>
      <p:sp>
        <p:nvSpPr>
          <p:cNvPr id="20" name="Rectángulo 19">
            <a:extLst>
              <a:ext uri="{FF2B5EF4-FFF2-40B4-BE49-F238E27FC236}">
                <a16:creationId xmlns:a16="http://schemas.microsoft.com/office/drawing/2014/main" id="{8EC1FD1D-C265-6DA9-7BE5-6E345A060ED8}"/>
              </a:ext>
            </a:extLst>
          </p:cNvPr>
          <p:cNvSpPr/>
          <p:nvPr/>
        </p:nvSpPr>
        <p:spPr>
          <a:xfrm>
            <a:off x="832274" y="2456187"/>
            <a:ext cx="7610686" cy="3046988"/>
          </a:xfrm>
          <a:prstGeom prst="rect">
            <a:avLst/>
          </a:prstGeom>
        </p:spPr>
        <p:txBody>
          <a:bodyPr wrap="square">
            <a:spAutoFit/>
          </a:bodyPr>
          <a:lstStyle/>
          <a:p>
            <a:pPr algn="just" fontAlgn="base"/>
            <a:r>
              <a:rPr lang="es-ES" sz="16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rPr>
              <a:t>Se producen unas filtraciones en la vivienda asegurada y se observa que las mismas vienen del aparato de calefacción. El Asegurado pone en conocimiento a su compañía de seguros de hogar quien rehúsa el siniestro entendiendo que dichos daños no están cubiertos por la póliza.</a:t>
            </a:r>
          </a:p>
          <a:p>
            <a:pPr algn="just" fontAlgn="base"/>
            <a:endParaRPr lang="es-ES" sz="16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endParaRPr>
          </a:p>
          <a:p>
            <a:pPr algn="just" fontAlgn="base"/>
            <a:r>
              <a:rPr lang="es-ES" sz="16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rPr>
              <a:t>A la vista de lo sucedido, la Asegurada se pone en contacto con </a:t>
            </a:r>
            <a:r>
              <a:rPr lang="es-ES" sz="1600" dirty="0" err="1">
                <a:solidFill>
                  <a:srgbClr val="00396F"/>
                </a:solidFill>
                <a:latin typeface="Avenir Next LT Pro" panose="020B0504020202020204" pitchFamily="34" charset="0"/>
                <a:ea typeface="MS PGothic" panose="020B0600070205080204" pitchFamily="34" charset="-128"/>
                <a:cs typeface="Calibri" panose="020F0502020204030204" pitchFamily="34" charset="0"/>
              </a:rPr>
              <a:t>onLygal</a:t>
            </a:r>
            <a:r>
              <a:rPr lang="es-ES" sz="16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rPr>
              <a:t> quien estudia la viabilidad de la acción y envía, de forma previa a la presentación de la correspondiente demanda, una reclamación extrajudicial a fin de intentar alcanzar un acuerdo amistoso. </a:t>
            </a:r>
          </a:p>
          <a:p>
            <a:pPr algn="just" fontAlgn="base"/>
            <a:endParaRPr lang="es-ES" sz="16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endParaRPr>
          </a:p>
          <a:p>
            <a:pPr algn="just" fontAlgn="base"/>
            <a:r>
              <a:rPr lang="es-ES" sz="16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rPr>
              <a:t>Finalmente, la compañía aseguradora de hogar acepta cubrir al siniestro y ofrece al asegurado el pago de 629,80 €. por el importe de los daños causados.</a:t>
            </a:r>
          </a:p>
        </p:txBody>
      </p:sp>
      <p:sp>
        <p:nvSpPr>
          <p:cNvPr id="21" name="Rectángulo 20">
            <a:extLst>
              <a:ext uri="{FF2B5EF4-FFF2-40B4-BE49-F238E27FC236}">
                <a16:creationId xmlns:a16="http://schemas.microsoft.com/office/drawing/2014/main" id="{B916C6EB-020F-7CB7-AF08-1D5BE0697989}"/>
              </a:ext>
            </a:extLst>
          </p:cNvPr>
          <p:cNvSpPr/>
          <p:nvPr/>
        </p:nvSpPr>
        <p:spPr>
          <a:xfrm>
            <a:off x="811955" y="1677899"/>
            <a:ext cx="6005406" cy="338554"/>
          </a:xfrm>
          <a:prstGeom prst="rect">
            <a:avLst/>
          </a:prstGeom>
          <a:noFill/>
        </p:spPr>
        <p:txBody>
          <a:bodyPr wrap="square" lIns="91440" tIns="45720" rIns="91440" bIns="45720" anchor="t">
            <a:spAutoFit/>
          </a:bodyPr>
          <a:lstStyle/>
          <a:p>
            <a:pPr algn="just"/>
            <a:r>
              <a:rPr lang="es-ES" sz="1600" b="1" dirty="0">
                <a:solidFill>
                  <a:srgbClr val="01548B"/>
                </a:solidFill>
                <a:latin typeface="Avenir Next LT Pro" panose="020B0504020202020204" pitchFamily="34" charset="0"/>
              </a:rPr>
              <a:t>CASO 2:  LAS FILTRACIONES DE LA CALEFACCIÓN</a:t>
            </a:r>
          </a:p>
        </p:txBody>
      </p:sp>
      <p:cxnSp>
        <p:nvCxnSpPr>
          <p:cNvPr id="22" name="Conector recto 21">
            <a:extLst>
              <a:ext uri="{FF2B5EF4-FFF2-40B4-BE49-F238E27FC236}">
                <a16:creationId xmlns:a16="http://schemas.microsoft.com/office/drawing/2014/main" id="{8D722700-C569-002D-6DC2-D8809D121D9E}"/>
              </a:ext>
            </a:extLst>
          </p:cNvPr>
          <p:cNvCxnSpPr/>
          <p:nvPr/>
        </p:nvCxnSpPr>
        <p:spPr>
          <a:xfrm>
            <a:off x="911451" y="1520394"/>
            <a:ext cx="58993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Marcador de número de diapositiva 7">
            <a:extLst>
              <a:ext uri="{FF2B5EF4-FFF2-40B4-BE49-F238E27FC236}">
                <a16:creationId xmlns:a16="http://schemas.microsoft.com/office/drawing/2014/main" id="{0966DD02-FDB4-505B-F5F1-DCC70BF5B72E}"/>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latin typeface="Avenir Next LT Pro" panose="020B0504020202020204" pitchFamily="34" charset="0"/>
              </a:rPr>
              <a:t>13</a:t>
            </a:fld>
            <a:endParaRPr lang="es-ES" sz="800" dirty="0">
              <a:latin typeface="Avenir Next LT Pro" panose="020B0504020202020204" pitchFamily="34" charset="0"/>
            </a:endParaRPr>
          </a:p>
        </p:txBody>
      </p:sp>
    </p:spTree>
    <p:extLst>
      <p:ext uri="{BB962C8B-B14F-4D97-AF65-F5344CB8AC3E}">
        <p14:creationId xmlns:p14="http://schemas.microsoft.com/office/powerpoint/2010/main" val="20016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45DF3F-925E-6DE4-DD0F-E6A5EE472518}"/>
              </a:ext>
            </a:extLst>
          </p:cNvPr>
          <p:cNvSpPr>
            <a:spLocks noGrp="1"/>
          </p:cNvSpPr>
          <p:nvPr>
            <p:ph type="body" sz="quarter" idx="14"/>
          </p:nvPr>
        </p:nvSpPr>
        <p:spPr>
          <a:xfrm>
            <a:off x="211318" y="106565"/>
            <a:ext cx="7831413" cy="707886"/>
          </a:xfrm>
        </p:spPr>
        <p:txBody>
          <a:bodyPr/>
          <a:lstStyle/>
          <a:p>
            <a:pPr lvl="0" fontAlgn="base">
              <a:lnSpc>
                <a:spcPct val="100000"/>
              </a:lnSpc>
              <a:spcBef>
                <a:spcPct val="0"/>
              </a:spcBef>
              <a:spcAft>
                <a:spcPct val="0"/>
              </a:spcAft>
              <a:buClrTx/>
              <a:defRPr/>
            </a:pPr>
            <a:r>
              <a:rPr lang="es-ES" altLang="es-ES" sz="2000" dirty="0">
                <a:solidFill>
                  <a:schemeClr val="bg1"/>
                </a:solidFill>
              </a:rPr>
              <a:t>Caso </a:t>
            </a:r>
            <a:r>
              <a:rPr lang="es-ES" altLang="es-ES" dirty="0"/>
              <a:t>real: </a:t>
            </a:r>
            <a:r>
              <a:rPr lang="es-ES" altLang="es-ES" sz="2000" dirty="0">
                <a:solidFill>
                  <a:schemeClr val="bg1"/>
                </a:solidFill>
              </a:rPr>
              <a:t>Reclamación por incumplimiento de otros Contratos de Seguro en favor de los clientes de la correduría</a:t>
            </a:r>
          </a:p>
        </p:txBody>
      </p:sp>
      <p:sp>
        <p:nvSpPr>
          <p:cNvPr id="4" name="Rectángulo redondeado 21">
            <a:extLst>
              <a:ext uri="{FF2B5EF4-FFF2-40B4-BE49-F238E27FC236}">
                <a16:creationId xmlns:a16="http://schemas.microsoft.com/office/drawing/2014/main" id="{0EE1A379-046D-A3ED-DCAB-3B21ADC3294C}"/>
              </a:ext>
            </a:extLst>
          </p:cNvPr>
          <p:cNvSpPr/>
          <p:nvPr/>
        </p:nvSpPr>
        <p:spPr>
          <a:xfrm>
            <a:off x="8920480" y="1595119"/>
            <a:ext cx="3009024" cy="4765041"/>
          </a:xfrm>
          <a:prstGeom prst="roundRect">
            <a:avLst>
              <a:gd name="adj" fmla="val 8015"/>
            </a:avLst>
          </a:prstGeom>
          <a:gradFill flip="none" rotWithShape="1">
            <a:gsLst>
              <a:gs pos="0">
                <a:srgbClr val="D5252A"/>
              </a:gs>
              <a:gs pos="100000">
                <a:srgbClr val="00548B"/>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0"/>
            </a:endParaRPr>
          </a:p>
        </p:txBody>
      </p:sp>
      <p:sp>
        <p:nvSpPr>
          <p:cNvPr id="6" name="CuadroTexto 5">
            <a:extLst>
              <a:ext uri="{FF2B5EF4-FFF2-40B4-BE49-F238E27FC236}">
                <a16:creationId xmlns:a16="http://schemas.microsoft.com/office/drawing/2014/main" id="{0B953A6E-F285-D342-D92B-1CCF0844CAEA}"/>
              </a:ext>
            </a:extLst>
          </p:cNvPr>
          <p:cNvSpPr txBox="1"/>
          <p:nvPr/>
        </p:nvSpPr>
        <p:spPr>
          <a:xfrm>
            <a:off x="9174480" y="3152369"/>
            <a:ext cx="2509350" cy="307777"/>
          </a:xfrm>
          <a:prstGeom prst="rect">
            <a:avLst/>
          </a:prstGeom>
          <a:noFill/>
        </p:spPr>
        <p:txBody>
          <a:bodyPr wrap="square" rtlCol="0">
            <a:spAutoFit/>
          </a:bodyPr>
          <a:lstStyle>
            <a:defPPr>
              <a:defRPr lang="es-ES"/>
            </a:defPPr>
            <a:lvl1pPr>
              <a:defRPr sz="1400">
                <a:solidFill>
                  <a:schemeClr val="bg1">
                    <a:lumMod val="95000"/>
                  </a:schemeClr>
                </a:solidFill>
                <a:latin typeface="FS Me Pro" panose="02000506040000020004" pitchFamily="50" charset="0"/>
              </a:defRPr>
            </a:lvl1pPr>
          </a:lstStyle>
          <a:p>
            <a:r>
              <a:rPr lang="es-ES" dirty="0">
                <a:latin typeface="Avenir Next LT Pro" panose="020B0504020202020204" pitchFamily="34" charset="0"/>
              </a:rPr>
              <a:t>TIEMPOS DE RESOLUCIÓN</a:t>
            </a:r>
          </a:p>
        </p:txBody>
      </p:sp>
      <p:sp>
        <p:nvSpPr>
          <p:cNvPr id="13" name="CuadroTexto 12">
            <a:extLst>
              <a:ext uri="{FF2B5EF4-FFF2-40B4-BE49-F238E27FC236}">
                <a16:creationId xmlns:a16="http://schemas.microsoft.com/office/drawing/2014/main" id="{63EB6F3B-BAF0-87FB-1D1A-14704D0EAF25}"/>
              </a:ext>
            </a:extLst>
          </p:cNvPr>
          <p:cNvSpPr txBox="1"/>
          <p:nvPr/>
        </p:nvSpPr>
        <p:spPr>
          <a:xfrm>
            <a:off x="9174479" y="1810276"/>
            <a:ext cx="2064269" cy="307777"/>
          </a:xfrm>
          <a:prstGeom prst="rect">
            <a:avLst/>
          </a:prstGeom>
          <a:noFill/>
        </p:spPr>
        <p:txBody>
          <a:bodyPr wrap="square" rtlCol="0">
            <a:spAutoFit/>
          </a:bodyPr>
          <a:lstStyle/>
          <a:p>
            <a:r>
              <a:rPr lang="es-ES" sz="1400" dirty="0">
                <a:solidFill>
                  <a:schemeClr val="bg1">
                    <a:lumMod val="95000"/>
                  </a:schemeClr>
                </a:solidFill>
                <a:latin typeface="Avenir Next LT Pro" panose="020B0504020202020204" pitchFamily="34" charset="0"/>
              </a:rPr>
              <a:t>GARANTÍA UTILIZADA</a:t>
            </a:r>
          </a:p>
        </p:txBody>
      </p:sp>
      <p:sp>
        <p:nvSpPr>
          <p:cNvPr id="14" name="CuadroTexto 13">
            <a:extLst>
              <a:ext uri="{FF2B5EF4-FFF2-40B4-BE49-F238E27FC236}">
                <a16:creationId xmlns:a16="http://schemas.microsoft.com/office/drawing/2014/main" id="{BB13E1A5-5476-2702-35B3-9AB70616E1D2}"/>
              </a:ext>
            </a:extLst>
          </p:cNvPr>
          <p:cNvSpPr txBox="1"/>
          <p:nvPr/>
        </p:nvSpPr>
        <p:spPr>
          <a:xfrm>
            <a:off x="9174479" y="4466742"/>
            <a:ext cx="2755025" cy="307777"/>
          </a:xfrm>
          <a:prstGeom prst="rect">
            <a:avLst/>
          </a:prstGeom>
          <a:noFill/>
        </p:spPr>
        <p:txBody>
          <a:bodyPr wrap="square" rtlCol="0">
            <a:spAutoFit/>
          </a:bodyPr>
          <a:lstStyle>
            <a:defPPr>
              <a:defRPr lang="es-ES"/>
            </a:defPPr>
            <a:lvl1pPr>
              <a:defRPr sz="1400">
                <a:solidFill>
                  <a:schemeClr val="bg1">
                    <a:lumMod val="95000"/>
                  </a:schemeClr>
                </a:solidFill>
                <a:latin typeface="FS Me Pro" panose="02000506040000020004" pitchFamily="50" charset="0"/>
              </a:defRPr>
            </a:lvl1pPr>
          </a:lstStyle>
          <a:p>
            <a:r>
              <a:rPr lang="es-ES" dirty="0">
                <a:latin typeface="Avenir Next LT Pro" panose="020B0504020202020204" pitchFamily="34" charset="0"/>
              </a:rPr>
              <a:t>IMPORTE CONSEGUIDO</a:t>
            </a:r>
          </a:p>
        </p:txBody>
      </p:sp>
      <p:sp>
        <p:nvSpPr>
          <p:cNvPr id="15" name="Rectángulo 14">
            <a:extLst>
              <a:ext uri="{FF2B5EF4-FFF2-40B4-BE49-F238E27FC236}">
                <a16:creationId xmlns:a16="http://schemas.microsoft.com/office/drawing/2014/main" id="{4A206734-636D-0F1E-6832-083BFF5FB277}"/>
              </a:ext>
            </a:extLst>
          </p:cNvPr>
          <p:cNvSpPr/>
          <p:nvPr/>
        </p:nvSpPr>
        <p:spPr>
          <a:xfrm>
            <a:off x="9174480" y="2267345"/>
            <a:ext cx="2741821" cy="692497"/>
          </a:xfrm>
          <a:prstGeom prst="rect">
            <a:avLst/>
          </a:prstGeom>
          <a:noFill/>
        </p:spPr>
        <p:txBody>
          <a:bodyPr wrap="square">
            <a:spAutoFit/>
          </a:bodyPr>
          <a:lstStyle/>
          <a:p>
            <a:pPr>
              <a:spcAft>
                <a:spcPts val="0"/>
              </a:spcAft>
            </a:pPr>
            <a:r>
              <a:rPr lang="es-ES" sz="1300" b="1" dirty="0">
                <a:solidFill>
                  <a:schemeClr val="bg1"/>
                </a:solidFill>
                <a:latin typeface="Avenir Next LT Pro" panose="020B0504020202020204" pitchFamily="34" charset="0"/>
              </a:rPr>
              <a:t>Reclamación por incumplimiento de otros contratos de seguro </a:t>
            </a:r>
          </a:p>
        </p:txBody>
      </p:sp>
      <p:sp>
        <p:nvSpPr>
          <p:cNvPr id="16" name="Rectángulo 15">
            <a:extLst>
              <a:ext uri="{FF2B5EF4-FFF2-40B4-BE49-F238E27FC236}">
                <a16:creationId xmlns:a16="http://schemas.microsoft.com/office/drawing/2014/main" id="{B5FFE2D5-F8EA-80D8-D25F-AFE4260C71BB}"/>
              </a:ext>
            </a:extLst>
          </p:cNvPr>
          <p:cNvSpPr/>
          <p:nvPr/>
        </p:nvSpPr>
        <p:spPr>
          <a:xfrm>
            <a:off x="9174480" y="4947138"/>
            <a:ext cx="920445" cy="292388"/>
          </a:xfrm>
          <a:prstGeom prst="rect">
            <a:avLst/>
          </a:prstGeom>
          <a:noFill/>
        </p:spPr>
        <p:txBody>
          <a:bodyPr wrap="none">
            <a:spAutoFit/>
          </a:bodyPr>
          <a:lstStyle/>
          <a:p>
            <a:r>
              <a:rPr lang="es-ES" sz="1300" b="1" dirty="0">
                <a:solidFill>
                  <a:schemeClr val="bg1"/>
                </a:solidFill>
                <a:latin typeface="Avenir Next LT Pro" panose="020B0504020202020204" pitchFamily="34" charset="0"/>
              </a:rPr>
              <a:t>46,300 €</a:t>
            </a:r>
          </a:p>
        </p:txBody>
      </p:sp>
      <p:sp>
        <p:nvSpPr>
          <p:cNvPr id="17" name="Rectángulo 16">
            <a:extLst>
              <a:ext uri="{FF2B5EF4-FFF2-40B4-BE49-F238E27FC236}">
                <a16:creationId xmlns:a16="http://schemas.microsoft.com/office/drawing/2014/main" id="{53EB14E7-3DAE-826D-836F-92D842206B0F}"/>
              </a:ext>
            </a:extLst>
          </p:cNvPr>
          <p:cNvSpPr/>
          <p:nvPr/>
        </p:nvSpPr>
        <p:spPr>
          <a:xfrm>
            <a:off x="9174480" y="3594473"/>
            <a:ext cx="2509350" cy="692497"/>
          </a:xfrm>
          <a:prstGeom prst="rect">
            <a:avLst/>
          </a:prstGeom>
          <a:noFill/>
        </p:spPr>
        <p:txBody>
          <a:bodyPr wrap="square" lIns="91440" tIns="45720" rIns="91440" bIns="45720" anchor="t">
            <a:spAutoFit/>
          </a:bodyPr>
          <a:lstStyle/>
          <a:p>
            <a:r>
              <a:rPr lang="es-ES" sz="1300" b="1" dirty="0">
                <a:solidFill>
                  <a:schemeClr val="bg1"/>
                </a:solidFill>
                <a:latin typeface="Avenir Next LT Pro" panose="020B0504020202020204" pitchFamily="34" charset="0"/>
              </a:rPr>
              <a:t>4 meses</a:t>
            </a:r>
          </a:p>
          <a:p>
            <a:r>
              <a:rPr lang="es-ES" sz="1300" dirty="0">
                <a:solidFill>
                  <a:schemeClr val="bg1"/>
                </a:solidFill>
                <a:latin typeface="Avenir Next LT Pro" panose="020B0504020202020204" pitchFamily="34" charset="0"/>
              </a:rPr>
              <a:t>Demanda: 13/10/21</a:t>
            </a:r>
          </a:p>
          <a:p>
            <a:r>
              <a:rPr lang="es-ES" sz="1300" dirty="0">
                <a:solidFill>
                  <a:schemeClr val="bg1"/>
                </a:solidFill>
                <a:latin typeface="Avenir Next LT Pro" panose="020B0504020202020204" pitchFamily="34" charset="0"/>
              </a:rPr>
              <a:t>Acuerdo: 21/02/22</a:t>
            </a:r>
          </a:p>
        </p:txBody>
      </p:sp>
      <p:sp>
        <p:nvSpPr>
          <p:cNvPr id="18" name="CuadroTexto 17">
            <a:extLst>
              <a:ext uri="{FF2B5EF4-FFF2-40B4-BE49-F238E27FC236}">
                <a16:creationId xmlns:a16="http://schemas.microsoft.com/office/drawing/2014/main" id="{08AC8750-6391-4CA3-4C85-3A52CA55CF79}"/>
              </a:ext>
            </a:extLst>
          </p:cNvPr>
          <p:cNvSpPr txBox="1"/>
          <p:nvPr/>
        </p:nvSpPr>
        <p:spPr>
          <a:xfrm>
            <a:off x="9174479" y="5434810"/>
            <a:ext cx="2755025" cy="307777"/>
          </a:xfrm>
          <a:prstGeom prst="rect">
            <a:avLst/>
          </a:prstGeom>
          <a:noFill/>
        </p:spPr>
        <p:txBody>
          <a:bodyPr wrap="square" rtlCol="0">
            <a:spAutoFit/>
          </a:bodyPr>
          <a:lstStyle>
            <a:defPPr>
              <a:defRPr lang="es-ES"/>
            </a:defPPr>
            <a:lvl1pPr>
              <a:defRPr sz="1400">
                <a:solidFill>
                  <a:schemeClr val="bg1">
                    <a:lumMod val="95000"/>
                  </a:schemeClr>
                </a:solidFill>
                <a:latin typeface="FS Me Pro" panose="02000506040000020004" pitchFamily="50" charset="0"/>
              </a:defRPr>
            </a:lvl1pPr>
          </a:lstStyle>
          <a:p>
            <a:r>
              <a:rPr lang="es-ES" dirty="0">
                <a:latin typeface="Avenir Next LT Pro" panose="020B0504020202020204" pitchFamily="34" charset="0"/>
              </a:rPr>
              <a:t>AHORRO DEL CLIENTE</a:t>
            </a:r>
          </a:p>
        </p:txBody>
      </p:sp>
      <p:sp>
        <p:nvSpPr>
          <p:cNvPr id="19" name="CuadroTexto 18">
            <a:extLst>
              <a:ext uri="{FF2B5EF4-FFF2-40B4-BE49-F238E27FC236}">
                <a16:creationId xmlns:a16="http://schemas.microsoft.com/office/drawing/2014/main" id="{E918C4F5-323F-E8D2-4B3F-9479A32B1227}"/>
              </a:ext>
            </a:extLst>
          </p:cNvPr>
          <p:cNvSpPr txBox="1"/>
          <p:nvPr/>
        </p:nvSpPr>
        <p:spPr>
          <a:xfrm>
            <a:off x="9174480" y="5891636"/>
            <a:ext cx="2509350" cy="292388"/>
          </a:xfrm>
          <a:prstGeom prst="rect">
            <a:avLst/>
          </a:prstGeom>
          <a:noFill/>
        </p:spPr>
        <p:txBody>
          <a:bodyPr wrap="square" rtlCol="0">
            <a:spAutoFit/>
          </a:bodyPr>
          <a:lstStyle>
            <a:defPPr>
              <a:defRPr lang="es-ES"/>
            </a:defPPr>
            <a:lvl1pPr>
              <a:defRPr sz="1400">
                <a:solidFill>
                  <a:schemeClr val="bg1">
                    <a:lumMod val="95000"/>
                  </a:schemeClr>
                </a:solidFill>
                <a:latin typeface="FS Me Pro" panose="02000506040000020004" pitchFamily="50" charset="0"/>
              </a:defRPr>
            </a:lvl1pPr>
          </a:lstStyle>
          <a:p>
            <a:r>
              <a:rPr lang="es-ES" sz="1300" b="1" dirty="0">
                <a:solidFill>
                  <a:schemeClr val="bg1"/>
                </a:solidFill>
                <a:latin typeface="Avenir Next LT Pro" panose="020B0504020202020204" pitchFamily="34" charset="0"/>
                <a:ea typeface="Calibri" panose="020F0502020204030204" pitchFamily="34" charset="0"/>
              </a:rPr>
              <a:t>5,000 € gastos de abogados</a:t>
            </a:r>
          </a:p>
        </p:txBody>
      </p:sp>
      <p:sp>
        <p:nvSpPr>
          <p:cNvPr id="20" name="Rectángulo 19">
            <a:extLst>
              <a:ext uri="{FF2B5EF4-FFF2-40B4-BE49-F238E27FC236}">
                <a16:creationId xmlns:a16="http://schemas.microsoft.com/office/drawing/2014/main" id="{8EC1FD1D-C265-6DA9-7BE5-6E345A060ED8}"/>
              </a:ext>
            </a:extLst>
          </p:cNvPr>
          <p:cNvSpPr/>
          <p:nvPr/>
        </p:nvSpPr>
        <p:spPr>
          <a:xfrm>
            <a:off x="578275" y="1839414"/>
            <a:ext cx="8022496" cy="4770537"/>
          </a:xfrm>
          <a:prstGeom prst="rect">
            <a:avLst/>
          </a:prstGeom>
        </p:spPr>
        <p:txBody>
          <a:bodyPr wrap="square">
            <a:spAutoFit/>
          </a:bodyPr>
          <a:lstStyle/>
          <a:p>
            <a:pPr algn="just" fontAlgn="base"/>
            <a:r>
              <a:rPr lang="es-ES" sz="16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rPr>
              <a:t>La empresa asegurada, se dedica a la explotación forestal y es propietaria de varias excavadoras, palas cargadoras y vehículos especializados para el desarrollo de su actividad. Esta empresa, tiene concertada una póliza de seguros para los bienes de la empresa. El 31 de mayo de 2021 se produce un incendio en la nave de la asegurada y la maquinaria queda totalmente dañada e inservible. El precio de compra de la maquinaria asciende a 57,000 €. </a:t>
            </a:r>
          </a:p>
          <a:p>
            <a:pPr algn="just" fontAlgn="base"/>
            <a:endParaRPr lang="es-ES" sz="12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endParaRPr>
          </a:p>
          <a:p>
            <a:pPr algn="just" fontAlgn="base"/>
            <a:r>
              <a:rPr lang="es-ES" sz="16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rPr>
              <a:t>La empresa reclama a su Aseguradora quien le hace una oferta de 43,170 €. La empresa está disconforme y se contacta con </a:t>
            </a:r>
            <a:r>
              <a:rPr lang="es-ES" sz="1600" dirty="0" err="1">
                <a:solidFill>
                  <a:srgbClr val="00396F"/>
                </a:solidFill>
                <a:latin typeface="Avenir Next LT Pro" panose="020B0504020202020204" pitchFamily="34" charset="0"/>
                <a:ea typeface="MS PGothic" panose="020B0600070205080204" pitchFamily="34" charset="-128"/>
                <a:cs typeface="Calibri" panose="020F0502020204030204" pitchFamily="34" charset="0"/>
              </a:rPr>
              <a:t>onLygal</a:t>
            </a:r>
            <a:r>
              <a:rPr lang="es-ES" sz="16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rPr>
              <a:t>. En </a:t>
            </a:r>
            <a:r>
              <a:rPr lang="es-ES" sz="1600" dirty="0" err="1">
                <a:solidFill>
                  <a:srgbClr val="00396F"/>
                </a:solidFill>
                <a:latin typeface="Avenir Next LT Pro" panose="020B0504020202020204" pitchFamily="34" charset="0"/>
                <a:ea typeface="MS PGothic" panose="020B0600070205080204" pitchFamily="34" charset="-128"/>
                <a:cs typeface="Calibri" panose="020F0502020204030204" pitchFamily="34" charset="0"/>
              </a:rPr>
              <a:t>onLygal</a:t>
            </a:r>
            <a:r>
              <a:rPr lang="es-ES" sz="16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rPr>
              <a:t> realizamos un informe pericial para acreditar si el importe que nos ofrece la compañía contraria es el correcto. El perito establece que, a pesar de que el valor real asciende a 57.000 €, el valor actual de los bienes aplicando la depreciación por el paso del tiempo es a 48.600€. </a:t>
            </a:r>
            <a:r>
              <a:rPr lang="es-ES" sz="1600" dirty="0" err="1">
                <a:solidFill>
                  <a:srgbClr val="00396F"/>
                </a:solidFill>
                <a:latin typeface="Avenir Next LT Pro" panose="020B0504020202020204" pitchFamily="34" charset="0"/>
                <a:ea typeface="MS PGothic" panose="020B0600070205080204" pitchFamily="34" charset="-128"/>
                <a:cs typeface="Calibri" panose="020F0502020204030204" pitchFamily="34" charset="0"/>
              </a:rPr>
              <a:t>OnLygal</a:t>
            </a:r>
            <a:r>
              <a:rPr lang="es-ES" sz="16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rPr>
              <a:t> realiza reclamación extrajudicial a la compañía contraria quien no se manifiesta al respecto por lo que se presenta demanda en reclamación de los 48.600 €. </a:t>
            </a:r>
          </a:p>
          <a:p>
            <a:pPr algn="just" fontAlgn="base"/>
            <a:endParaRPr lang="es-ES" sz="12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endParaRPr>
          </a:p>
          <a:p>
            <a:pPr algn="just" fontAlgn="base"/>
            <a:r>
              <a:rPr lang="es-ES" sz="16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rPr>
              <a:t>Presentada la demanda, la parte contraria ofrece 46,300 €. Al recibir la oferta, la empresa asegurada decide aceptarla y poner fin al procedimiento judicial lo que hace que pueda disponer de ese dinero de forma inmediata</a:t>
            </a:r>
          </a:p>
        </p:txBody>
      </p:sp>
      <p:sp>
        <p:nvSpPr>
          <p:cNvPr id="21" name="Rectángulo 20">
            <a:extLst>
              <a:ext uri="{FF2B5EF4-FFF2-40B4-BE49-F238E27FC236}">
                <a16:creationId xmlns:a16="http://schemas.microsoft.com/office/drawing/2014/main" id="{B916C6EB-020F-7CB7-AF08-1D5BE0697989}"/>
              </a:ext>
            </a:extLst>
          </p:cNvPr>
          <p:cNvSpPr/>
          <p:nvPr/>
        </p:nvSpPr>
        <p:spPr>
          <a:xfrm>
            <a:off x="578275" y="1425842"/>
            <a:ext cx="6005406" cy="338554"/>
          </a:xfrm>
          <a:prstGeom prst="rect">
            <a:avLst/>
          </a:prstGeom>
          <a:noFill/>
        </p:spPr>
        <p:txBody>
          <a:bodyPr wrap="square" lIns="91440" tIns="45720" rIns="91440" bIns="45720" anchor="t">
            <a:spAutoFit/>
          </a:bodyPr>
          <a:lstStyle/>
          <a:p>
            <a:pPr algn="just"/>
            <a:r>
              <a:rPr lang="es-ES" sz="1600" b="1" dirty="0">
                <a:solidFill>
                  <a:srgbClr val="01548B"/>
                </a:solidFill>
                <a:latin typeface="Avenir Next LT Pro" panose="020B0504020202020204" pitchFamily="34" charset="0"/>
              </a:rPr>
              <a:t>CASO 3:  EL INCENDIO DE LAS MAQUINARIAS</a:t>
            </a:r>
          </a:p>
        </p:txBody>
      </p:sp>
      <p:cxnSp>
        <p:nvCxnSpPr>
          <p:cNvPr id="22" name="Conector recto 21">
            <a:extLst>
              <a:ext uri="{FF2B5EF4-FFF2-40B4-BE49-F238E27FC236}">
                <a16:creationId xmlns:a16="http://schemas.microsoft.com/office/drawing/2014/main" id="{8D722700-C569-002D-6DC2-D8809D121D9E}"/>
              </a:ext>
            </a:extLst>
          </p:cNvPr>
          <p:cNvCxnSpPr/>
          <p:nvPr/>
        </p:nvCxnSpPr>
        <p:spPr>
          <a:xfrm>
            <a:off x="677771" y="1278497"/>
            <a:ext cx="58993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Marcador de número de diapositiva 7">
            <a:extLst>
              <a:ext uri="{FF2B5EF4-FFF2-40B4-BE49-F238E27FC236}">
                <a16:creationId xmlns:a16="http://schemas.microsoft.com/office/drawing/2014/main" id="{433BCFBE-1B2F-480F-590C-C04D252C76DF}"/>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latin typeface="Avenir Next LT Pro" panose="020B0504020202020204" pitchFamily="34" charset="0"/>
              </a:rPr>
              <a:t>14</a:t>
            </a:fld>
            <a:endParaRPr lang="es-ES" sz="800" dirty="0">
              <a:latin typeface="Avenir Next LT Pro" panose="020B0504020202020204" pitchFamily="34" charset="0"/>
            </a:endParaRPr>
          </a:p>
        </p:txBody>
      </p:sp>
    </p:spTree>
    <p:extLst>
      <p:ext uri="{BB962C8B-B14F-4D97-AF65-F5344CB8AC3E}">
        <p14:creationId xmlns:p14="http://schemas.microsoft.com/office/powerpoint/2010/main" val="1583637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7082DAB-A018-E95C-8E99-9B535F92B1D7}"/>
              </a:ext>
            </a:extLst>
          </p:cNvPr>
          <p:cNvSpPr>
            <a:spLocks noGrp="1"/>
          </p:cNvSpPr>
          <p:nvPr>
            <p:ph type="body" sz="quarter" idx="13"/>
          </p:nvPr>
        </p:nvSpPr>
        <p:spPr>
          <a:xfrm>
            <a:off x="497212" y="2821964"/>
            <a:ext cx="10042525" cy="718658"/>
          </a:xfrm>
        </p:spPr>
        <p:txBody>
          <a:bodyPr/>
          <a:lstStyle/>
          <a:p>
            <a:r>
              <a:rPr lang="es-ES" dirty="0"/>
              <a:t>Opciones de contratación y precio</a:t>
            </a:r>
          </a:p>
        </p:txBody>
      </p:sp>
    </p:spTree>
    <p:extLst>
      <p:ext uri="{BB962C8B-B14F-4D97-AF65-F5344CB8AC3E}">
        <p14:creationId xmlns:p14="http://schemas.microsoft.com/office/powerpoint/2010/main" val="1860311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7B7EF46C-AB38-966D-9F9C-94AEF1985495}"/>
              </a:ext>
            </a:extLst>
          </p:cNvPr>
          <p:cNvSpPr>
            <a:spLocks noGrp="1"/>
          </p:cNvSpPr>
          <p:nvPr>
            <p:ph type="body" sz="quarter" idx="14"/>
          </p:nvPr>
        </p:nvSpPr>
        <p:spPr/>
        <p:txBody>
          <a:bodyPr/>
          <a:lstStyle/>
          <a:p>
            <a:r>
              <a:rPr lang="es-ES" dirty="0"/>
              <a:t>Opciones de contratación y precio – Tarifas 2025</a:t>
            </a:r>
          </a:p>
        </p:txBody>
      </p:sp>
      <p:sp>
        <p:nvSpPr>
          <p:cNvPr id="9" name="7 Rectángulo"/>
          <p:cNvSpPr>
            <a:spLocks noChangeArrowheads="1"/>
          </p:cNvSpPr>
          <p:nvPr/>
        </p:nvSpPr>
        <p:spPr bwMode="auto">
          <a:xfrm>
            <a:off x="976005" y="4532695"/>
            <a:ext cx="10234670" cy="1569660"/>
          </a:xfrm>
          <a:prstGeom prst="rect">
            <a:avLst/>
          </a:prstGeom>
          <a:noFill/>
          <a:ln>
            <a:noFill/>
          </a:ln>
        </p:spPr>
        <p:txBody>
          <a:bodyPr wrap="square">
            <a:spAutoFit/>
          </a:bodyPr>
          <a:lstStyle>
            <a:lvl1pPr marL="171450" indent="-171450">
              <a:spcBef>
                <a:spcPts val="500"/>
              </a:spcBef>
              <a:buClr>
                <a:srgbClr val="00396F"/>
              </a:buClr>
              <a:buFont typeface="Wingdings 2" panose="05020102010507070707" pitchFamily="18" charset="2"/>
              <a:defRPr>
                <a:solidFill>
                  <a:srgbClr val="6A625A"/>
                </a:solidFill>
                <a:latin typeface="Arial" panose="020B0604020202020204" pitchFamily="34" charset="0"/>
                <a:cs typeface="Arial" panose="020B0604020202020204" pitchFamily="34" charset="0"/>
              </a:defRPr>
            </a:lvl1pPr>
            <a:lvl2pPr marL="742950" indent="-285750">
              <a:spcBef>
                <a:spcPts val="500"/>
              </a:spcBef>
              <a:buClr>
                <a:srgbClr val="00396F"/>
              </a:buClr>
              <a:buFont typeface="Wingdings 2" panose="05020102010507070707" pitchFamily="18" charset="2"/>
              <a:buChar char=""/>
              <a:defRPr>
                <a:solidFill>
                  <a:srgbClr val="6A625A"/>
                </a:solidFill>
                <a:latin typeface="Arial" panose="020B0604020202020204" pitchFamily="34" charset="0"/>
                <a:cs typeface="Arial" panose="020B0604020202020204" pitchFamily="34" charset="0"/>
              </a:defRPr>
            </a:lvl2pPr>
            <a:lvl3pPr marL="1143000" indent="-228600">
              <a:spcBef>
                <a:spcPts val="500"/>
              </a:spcBef>
              <a:buClr>
                <a:srgbClr val="00396F"/>
              </a:buClr>
              <a:buFont typeface="Wingdings 2" panose="05020102010507070707" pitchFamily="18" charset="2"/>
              <a:buChar char=""/>
              <a:defRPr>
                <a:solidFill>
                  <a:srgbClr val="6A625A"/>
                </a:solidFill>
                <a:latin typeface="Arial" panose="020B0604020202020204" pitchFamily="34" charset="0"/>
                <a:cs typeface="Arial" panose="020B0604020202020204" pitchFamily="34" charset="0"/>
              </a:defRPr>
            </a:lvl3pPr>
            <a:lvl4pPr marL="1600200" indent="-228600">
              <a:spcBef>
                <a:spcPts val="500"/>
              </a:spcBef>
              <a:buClr>
                <a:srgbClr val="00396F"/>
              </a:buClr>
              <a:buFont typeface="Wingdings 2" panose="05020102010507070707" pitchFamily="18" charset="2"/>
              <a:buChar char=""/>
              <a:defRPr>
                <a:solidFill>
                  <a:srgbClr val="6A625A"/>
                </a:solidFill>
                <a:latin typeface="Arial" panose="020B0604020202020204" pitchFamily="34" charset="0"/>
                <a:cs typeface="Arial" panose="020B0604020202020204" pitchFamily="34" charset="0"/>
              </a:defRPr>
            </a:lvl4pPr>
            <a:lvl5pPr marL="2057400" indent="-228600">
              <a:spcBef>
                <a:spcPts val="500"/>
              </a:spcBef>
              <a:buClr>
                <a:srgbClr val="00396F"/>
              </a:buClr>
              <a:buFont typeface="Wingdings 2" panose="05020102010507070707" pitchFamily="18" charset="2"/>
              <a:buChar char=""/>
              <a:defRPr>
                <a:solidFill>
                  <a:srgbClr val="6A625A"/>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396F"/>
              </a:buClr>
              <a:buFont typeface="Wingdings 2" panose="05020102010507070707" pitchFamily="18" charset="2"/>
              <a:buChar char=""/>
              <a:defRPr>
                <a:solidFill>
                  <a:srgbClr val="6A625A"/>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396F"/>
              </a:buClr>
              <a:buFont typeface="Wingdings 2" panose="05020102010507070707" pitchFamily="18" charset="2"/>
              <a:buChar char=""/>
              <a:defRPr>
                <a:solidFill>
                  <a:srgbClr val="6A625A"/>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396F"/>
              </a:buClr>
              <a:buFont typeface="Wingdings 2" panose="05020102010507070707" pitchFamily="18" charset="2"/>
              <a:buChar char=""/>
              <a:defRPr>
                <a:solidFill>
                  <a:srgbClr val="6A625A"/>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396F"/>
              </a:buClr>
              <a:buFont typeface="Wingdings 2" panose="05020102010507070707" pitchFamily="18" charset="2"/>
              <a:buChar char=""/>
              <a:defRPr>
                <a:solidFill>
                  <a:srgbClr val="6A625A"/>
                </a:solidFill>
                <a:latin typeface="Arial" panose="020B0604020202020204" pitchFamily="34" charset="0"/>
                <a:cs typeface="Arial" panose="020B0604020202020204" pitchFamily="34" charset="0"/>
              </a:defRPr>
            </a:lvl9pPr>
          </a:lstStyle>
          <a:p>
            <a:pPr algn="just" eaLnBrk="1" fontAlgn="auto" hangingPunct="1">
              <a:spcBef>
                <a:spcPct val="0"/>
              </a:spcBef>
              <a:spcAft>
                <a:spcPts val="0"/>
              </a:spcAft>
              <a:buClr>
                <a:srgbClr val="00487E"/>
              </a:buClr>
              <a:buFont typeface="Arial" panose="020B0604020202020204" pitchFamily="34" charset="0"/>
              <a:buChar char="•"/>
              <a:defRPr/>
            </a:pPr>
            <a:r>
              <a:rPr lang="es-ES" altLang="es-ES" sz="1200" dirty="0">
                <a:solidFill>
                  <a:srgbClr val="01548B"/>
                </a:solidFill>
                <a:latin typeface="Avenir Next LT Pro" panose="020B0504020202020204" pitchFamily="34" charset="0"/>
                <a:ea typeface="MS PGothic" panose="020B0600070205080204" pitchFamily="34" charset="-128"/>
                <a:cs typeface="Calibri" panose="020F0502020204030204" pitchFamily="34" charset="0"/>
              </a:rPr>
              <a:t>Las primas ofertadas incluyen la ampliación de la garantía de “Reclamación por Incumplimiento de Otros Contratos de Seguro”, en favor de los clientes del Mediador con pólizas contratadas del ámbito de la vida privada y familiar, así como de autónomos y pymes. Se establece un límite máximo anual de 5 siniestros, ampliables a un máximo de 10 mediante la sobreprima indicada. </a:t>
            </a:r>
          </a:p>
          <a:p>
            <a:pPr algn="just" eaLnBrk="1" fontAlgn="auto" hangingPunct="1">
              <a:spcBef>
                <a:spcPct val="0"/>
              </a:spcBef>
              <a:spcAft>
                <a:spcPts val="0"/>
              </a:spcAft>
              <a:buClr>
                <a:srgbClr val="00487E"/>
              </a:buClr>
              <a:buFont typeface="Arial" panose="020B0604020202020204" pitchFamily="34" charset="0"/>
              <a:buChar char="•"/>
              <a:defRPr/>
            </a:pPr>
            <a:endParaRPr lang="es-ES" altLang="es-ES" sz="1200" dirty="0">
              <a:solidFill>
                <a:srgbClr val="01548B"/>
              </a:solidFill>
              <a:latin typeface="Avenir Next LT Pro" panose="020B0504020202020204" pitchFamily="34" charset="0"/>
              <a:ea typeface="MS PGothic" panose="020B0600070205080204" pitchFamily="34" charset="-128"/>
              <a:cs typeface="Calibri" panose="020F0502020204030204" pitchFamily="34" charset="0"/>
            </a:endParaRPr>
          </a:p>
          <a:p>
            <a:pPr algn="just" eaLnBrk="1" fontAlgn="auto" hangingPunct="1">
              <a:spcBef>
                <a:spcPct val="0"/>
              </a:spcBef>
              <a:spcAft>
                <a:spcPts val="0"/>
              </a:spcAft>
              <a:buClr>
                <a:srgbClr val="00487E"/>
              </a:buClr>
              <a:buFont typeface="Arial" panose="020B0604020202020204" pitchFamily="34" charset="0"/>
              <a:buChar char="•"/>
              <a:defRPr/>
            </a:pPr>
            <a:r>
              <a:rPr lang="es-ES_tradnl" altLang="es-ES" sz="1200" dirty="0">
                <a:solidFill>
                  <a:srgbClr val="01548B"/>
                </a:solidFill>
                <a:latin typeface="Avenir Next LT Pro" panose="020B0504020202020204" pitchFamily="34" charset="0"/>
                <a:ea typeface="MS PGothic" panose="020B0600070205080204" pitchFamily="34" charset="-128"/>
                <a:cs typeface="Calibri" panose="020F0502020204030204" pitchFamily="34" charset="0"/>
              </a:rPr>
              <a:t>Para importes de ingresos o Nº de empleados superiores a los indicados, consultar precios a </a:t>
            </a:r>
            <a:r>
              <a:rPr lang="es-ES_tradnl" altLang="es-ES" sz="1200" dirty="0" err="1">
                <a:solidFill>
                  <a:srgbClr val="01548B"/>
                </a:solidFill>
                <a:latin typeface="Avenir Next LT Pro" panose="020B0504020202020204" pitchFamily="34" charset="0"/>
                <a:ea typeface="MS PGothic" panose="020B0600070205080204" pitchFamily="34" charset="-128"/>
                <a:cs typeface="Calibri" panose="020F0502020204030204" pitchFamily="34" charset="0"/>
              </a:rPr>
              <a:t>onLygal</a:t>
            </a:r>
            <a:endParaRPr lang="es-ES_tradnl" altLang="es-ES" sz="1200" dirty="0">
              <a:solidFill>
                <a:srgbClr val="01548B"/>
              </a:solidFill>
              <a:latin typeface="Avenir Next LT Pro" panose="020B0504020202020204" pitchFamily="34" charset="0"/>
              <a:ea typeface="MS PGothic" panose="020B0600070205080204" pitchFamily="34" charset="-128"/>
              <a:cs typeface="Calibri" panose="020F0502020204030204" pitchFamily="34" charset="0"/>
            </a:endParaRPr>
          </a:p>
          <a:p>
            <a:pPr algn="just" eaLnBrk="1" fontAlgn="auto" hangingPunct="1">
              <a:spcBef>
                <a:spcPct val="0"/>
              </a:spcBef>
              <a:spcAft>
                <a:spcPts val="0"/>
              </a:spcAft>
              <a:buClr>
                <a:srgbClr val="00487E"/>
              </a:buClr>
              <a:buFont typeface="Arial" panose="020B0604020202020204" pitchFamily="34" charset="0"/>
              <a:buChar char="•"/>
              <a:defRPr/>
            </a:pPr>
            <a:endParaRPr lang="es-ES_tradnl" altLang="es-ES" sz="1200" dirty="0">
              <a:solidFill>
                <a:srgbClr val="01548B"/>
              </a:solidFill>
              <a:latin typeface="Avenir Next LT Pro" panose="020B0504020202020204" pitchFamily="34" charset="0"/>
              <a:ea typeface="MS PGothic" panose="020B0600070205080204" pitchFamily="34" charset="-128"/>
              <a:cs typeface="Calibri" panose="020F0502020204030204" pitchFamily="34" charset="0"/>
            </a:endParaRPr>
          </a:p>
          <a:p>
            <a:pPr algn="just" eaLnBrk="1" fontAlgn="auto" hangingPunct="1">
              <a:spcBef>
                <a:spcPct val="0"/>
              </a:spcBef>
              <a:spcAft>
                <a:spcPts val="0"/>
              </a:spcAft>
              <a:buClr>
                <a:srgbClr val="00487E"/>
              </a:buClr>
              <a:buFont typeface="Arial" panose="020B0604020202020204" pitchFamily="34" charset="0"/>
              <a:buChar char="•"/>
              <a:defRPr/>
            </a:pPr>
            <a:r>
              <a:rPr lang="es-ES_tradnl" altLang="es-ES" sz="1200" dirty="0">
                <a:solidFill>
                  <a:srgbClr val="01548B"/>
                </a:solidFill>
                <a:latin typeface="Avenir Next LT Pro" panose="020B0504020202020204" pitchFamily="34" charset="0"/>
                <a:ea typeface="MS PGothic" panose="020B0600070205080204" pitchFamily="34" charset="-128"/>
                <a:cs typeface="Calibri" panose="020F0502020204030204" pitchFamily="34" charset="0"/>
              </a:rPr>
              <a:t>Sobreprima por cada local adicional: 39,78€</a:t>
            </a:r>
          </a:p>
          <a:p>
            <a:pPr marL="0" indent="0" algn="just" eaLnBrk="1" fontAlgn="auto" hangingPunct="1">
              <a:spcBef>
                <a:spcPct val="0"/>
              </a:spcBef>
              <a:spcAft>
                <a:spcPts val="0"/>
              </a:spcAft>
              <a:buClr>
                <a:srgbClr val="00487E"/>
              </a:buClr>
              <a:defRPr/>
            </a:pPr>
            <a:endParaRPr lang="es-ES" altLang="es-ES" sz="1200" dirty="0">
              <a:solidFill>
                <a:schemeClr val="accent3"/>
              </a:solidFill>
              <a:ea typeface="MS PGothic" panose="020B0600070205080204" pitchFamily="34" charset="-128"/>
              <a:cs typeface="Geneva"/>
            </a:endParaRPr>
          </a:p>
        </p:txBody>
      </p:sp>
      <p:graphicFrame>
        <p:nvGraphicFramePr>
          <p:cNvPr id="10" name="10 Tabla"/>
          <p:cNvGraphicFramePr>
            <a:graphicFrameLocks noGrp="1"/>
          </p:cNvGraphicFramePr>
          <p:nvPr>
            <p:extLst>
              <p:ext uri="{D42A27DB-BD31-4B8C-83A1-F6EECF244321}">
                <p14:modId xmlns:p14="http://schemas.microsoft.com/office/powerpoint/2010/main" val="2711721529"/>
              </p:ext>
            </p:extLst>
          </p:nvPr>
        </p:nvGraphicFramePr>
        <p:xfrm>
          <a:off x="963011" y="1615441"/>
          <a:ext cx="10247664" cy="1843746"/>
        </p:xfrm>
        <a:graphic>
          <a:graphicData uri="http://schemas.openxmlformats.org/drawingml/2006/table">
            <a:tbl>
              <a:tblPr firstRow="1" firstCol="1" bandRow="1">
                <a:tableStyleId>{912C8C85-51F0-491E-9774-3900AFEF0FD7}</a:tableStyleId>
              </a:tblPr>
              <a:tblGrid>
                <a:gridCol w="3100989">
                  <a:extLst>
                    <a:ext uri="{9D8B030D-6E8A-4147-A177-3AD203B41FA5}">
                      <a16:colId xmlns:a16="http://schemas.microsoft.com/office/drawing/2014/main" val="20000"/>
                    </a:ext>
                  </a:extLst>
                </a:gridCol>
                <a:gridCol w="2041297">
                  <a:extLst>
                    <a:ext uri="{9D8B030D-6E8A-4147-A177-3AD203B41FA5}">
                      <a16:colId xmlns:a16="http://schemas.microsoft.com/office/drawing/2014/main" val="20001"/>
                    </a:ext>
                  </a:extLst>
                </a:gridCol>
                <a:gridCol w="2799475">
                  <a:extLst>
                    <a:ext uri="{9D8B030D-6E8A-4147-A177-3AD203B41FA5}">
                      <a16:colId xmlns:a16="http://schemas.microsoft.com/office/drawing/2014/main" val="20002"/>
                    </a:ext>
                  </a:extLst>
                </a:gridCol>
                <a:gridCol w="2305903">
                  <a:extLst>
                    <a:ext uri="{9D8B030D-6E8A-4147-A177-3AD203B41FA5}">
                      <a16:colId xmlns:a16="http://schemas.microsoft.com/office/drawing/2014/main" val="20003"/>
                    </a:ext>
                  </a:extLst>
                </a:gridCol>
              </a:tblGrid>
              <a:tr h="242646">
                <a:tc>
                  <a:txBody>
                    <a:bodyPr/>
                    <a:lstStyle/>
                    <a:p>
                      <a:pPr algn="ctr">
                        <a:lnSpc>
                          <a:spcPct val="115000"/>
                        </a:lnSpc>
                        <a:spcAft>
                          <a:spcPts val="0"/>
                        </a:spcAft>
                      </a:pPr>
                      <a:r>
                        <a:rPr lang="es-ES_tradnl" sz="1400" b="0" dirty="0">
                          <a:solidFill>
                            <a:schemeClr val="bg1"/>
                          </a:solidFill>
                          <a:effectLst/>
                          <a:latin typeface="Avenir Next LT Pro" panose="020B0504020202020204" pitchFamily="34" charset="0"/>
                          <a:cs typeface="Calibri" panose="020F0502020204030204" pitchFamily="34" charset="0"/>
                        </a:rPr>
                        <a:t> </a:t>
                      </a:r>
                      <a:endParaRPr lang="es-ES" sz="1400" b="0" dirty="0">
                        <a:solidFill>
                          <a:schemeClr val="bg1"/>
                        </a:solidFill>
                        <a:effectLst/>
                        <a:latin typeface="Avenir Next LT Pro" panose="020B0504020202020204" pitchFamily="34" charset="0"/>
                        <a:ea typeface="Calibri"/>
                        <a:cs typeface="Calibri" panose="020F0502020204030204" pitchFamily="34" charset="0"/>
                      </a:endParaRPr>
                    </a:p>
                  </a:txBody>
                  <a:tcPr marL="33193" marR="3319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lnSpc>
                          <a:spcPct val="115000"/>
                        </a:lnSpc>
                        <a:spcAft>
                          <a:spcPts val="0"/>
                        </a:spcAft>
                      </a:pPr>
                      <a:r>
                        <a:rPr lang="es-ES_tradnl" sz="1400" b="0" dirty="0">
                          <a:solidFill>
                            <a:srgbClr val="01548B"/>
                          </a:solidFill>
                          <a:effectLst/>
                          <a:latin typeface="Avenir Next LT Pro" panose="020B0504020202020204" pitchFamily="34" charset="0"/>
                          <a:cs typeface="Calibri" panose="020F0502020204030204" pitchFamily="34" charset="0"/>
                        </a:rPr>
                        <a:t>INGRESOS EN COMISIONES</a:t>
                      </a:r>
                      <a:endParaRPr lang="es-ES" sz="1400" b="0" dirty="0">
                        <a:solidFill>
                          <a:srgbClr val="01548B"/>
                        </a:solidFill>
                        <a:effectLst/>
                        <a:latin typeface="Avenir Next LT Pro" panose="020B0504020202020204" pitchFamily="34" charset="0"/>
                        <a:ea typeface="Calibri"/>
                        <a:cs typeface="Calibri" panose="020F0502020204030204" pitchFamily="34" charset="0"/>
                      </a:endParaRPr>
                    </a:p>
                  </a:txBody>
                  <a:tcPr marL="33193" marR="3319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403252">
                <a:tc>
                  <a:txBody>
                    <a:bodyPr/>
                    <a:lstStyle/>
                    <a:p>
                      <a:pPr>
                        <a:lnSpc>
                          <a:spcPct val="115000"/>
                        </a:lnSpc>
                        <a:spcAft>
                          <a:spcPts val="0"/>
                        </a:spcAft>
                      </a:pPr>
                      <a:r>
                        <a:rPr lang="es-ES" sz="1400" b="0" dirty="0">
                          <a:solidFill>
                            <a:srgbClr val="01548B"/>
                          </a:solidFill>
                          <a:effectLst/>
                          <a:latin typeface="Avenir Next LT Pro" panose="020B0504020202020204" pitchFamily="34" charset="0"/>
                          <a:cs typeface="Calibri" panose="020F0502020204030204" pitchFamily="34" charset="0"/>
                        </a:rPr>
                        <a:t> </a:t>
                      </a:r>
                      <a:endParaRPr lang="es-ES" sz="1400" b="0" dirty="0">
                        <a:solidFill>
                          <a:srgbClr val="01548B"/>
                        </a:solidFill>
                        <a:effectLst/>
                        <a:latin typeface="Avenir Next LT Pro" panose="020B0504020202020204" pitchFamily="34" charset="0"/>
                        <a:ea typeface="Calibri"/>
                        <a:cs typeface="Calibri" panose="020F0502020204030204" pitchFamily="34" charset="0"/>
                      </a:endParaRPr>
                    </a:p>
                  </a:txBody>
                  <a:tcPr marL="33193" marR="33193"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s-ES_tradnl" sz="1400" b="0" dirty="0">
                          <a:solidFill>
                            <a:srgbClr val="01548B"/>
                          </a:solidFill>
                          <a:effectLst/>
                          <a:latin typeface="Avenir Next LT Pro" panose="020B0504020202020204" pitchFamily="34" charset="0"/>
                          <a:cs typeface="Calibri" panose="020F0502020204030204" pitchFamily="34" charset="0"/>
                        </a:rPr>
                        <a:t>HASTA 500.000 €</a:t>
                      </a:r>
                      <a:endParaRPr lang="es-ES" sz="1400" b="0" dirty="0">
                        <a:solidFill>
                          <a:srgbClr val="01548B"/>
                        </a:solidFill>
                        <a:effectLst/>
                        <a:latin typeface="Avenir Next LT Pro" panose="020B0504020202020204" pitchFamily="34" charset="0"/>
                        <a:ea typeface="Calibri"/>
                        <a:cs typeface="Calibri" panose="020F0502020204030204" pitchFamily="34" charset="0"/>
                      </a:endParaRPr>
                    </a:p>
                  </a:txBody>
                  <a:tcPr marL="33193" marR="3319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2D9"/>
                    </a:solidFill>
                  </a:tcPr>
                </a:tc>
                <a:tc>
                  <a:txBody>
                    <a:bodyPr/>
                    <a:lstStyle/>
                    <a:p>
                      <a:pPr algn="ctr">
                        <a:lnSpc>
                          <a:spcPct val="115000"/>
                        </a:lnSpc>
                        <a:spcAft>
                          <a:spcPts val="0"/>
                        </a:spcAft>
                      </a:pPr>
                      <a:r>
                        <a:rPr lang="es-ES_tradnl" sz="1400" b="0" dirty="0">
                          <a:solidFill>
                            <a:srgbClr val="01548B"/>
                          </a:solidFill>
                          <a:effectLst/>
                          <a:latin typeface="Avenir Next LT Pro" panose="020B0504020202020204" pitchFamily="34" charset="0"/>
                          <a:cs typeface="Calibri" panose="020F0502020204030204" pitchFamily="34" charset="0"/>
                        </a:rPr>
                        <a:t>HASTA 1.500.000 €</a:t>
                      </a:r>
                      <a:endParaRPr lang="es-ES" sz="1400" b="0" dirty="0">
                        <a:solidFill>
                          <a:srgbClr val="01548B"/>
                        </a:solidFill>
                        <a:effectLst/>
                        <a:latin typeface="Avenir Next LT Pro" panose="020B0504020202020204" pitchFamily="34" charset="0"/>
                        <a:ea typeface="Calibri"/>
                        <a:cs typeface="Calibri" panose="020F0502020204030204" pitchFamily="34" charset="0"/>
                      </a:endParaRPr>
                    </a:p>
                  </a:txBody>
                  <a:tcPr marL="33193" marR="3319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2D9"/>
                    </a:solidFill>
                  </a:tcPr>
                </a:tc>
                <a:tc>
                  <a:txBody>
                    <a:bodyPr/>
                    <a:lstStyle/>
                    <a:p>
                      <a:pPr algn="ctr">
                        <a:lnSpc>
                          <a:spcPct val="115000"/>
                        </a:lnSpc>
                        <a:spcAft>
                          <a:spcPts val="0"/>
                        </a:spcAft>
                      </a:pPr>
                      <a:r>
                        <a:rPr lang="es-ES_tradnl" sz="1400" b="0" dirty="0">
                          <a:solidFill>
                            <a:srgbClr val="01548B"/>
                          </a:solidFill>
                          <a:effectLst/>
                          <a:latin typeface="Avenir Next LT Pro" panose="020B0504020202020204" pitchFamily="34" charset="0"/>
                          <a:cs typeface="Calibri" panose="020F0502020204030204" pitchFamily="34" charset="0"/>
                        </a:rPr>
                        <a:t>HASTA 3.000.000 €</a:t>
                      </a:r>
                      <a:endParaRPr lang="es-ES" sz="1400" b="0" dirty="0">
                        <a:solidFill>
                          <a:srgbClr val="01548B"/>
                        </a:solidFill>
                        <a:effectLst/>
                        <a:latin typeface="Avenir Next LT Pro" panose="020B0504020202020204" pitchFamily="34" charset="0"/>
                        <a:ea typeface="Calibri"/>
                        <a:cs typeface="Calibri" panose="020F0502020204030204" pitchFamily="34" charset="0"/>
                      </a:endParaRPr>
                    </a:p>
                  </a:txBody>
                  <a:tcPr marL="33193" marR="3319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2D9"/>
                    </a:solidFill>
                  </a:tcPr>
                </a:tc>
                <a:extLst>
                  <a:ext uri="{0D108BD9-81ED-4DB2-BD59-A6C34878D82A}">
                    <a16:rowId xmlns:a16="http://schemas.microsoft.com/office/drawing/2014/main" val="10001"/>
                  </a:ext>
                </a:extLst>
              </a:tr>
              <a:tr h="503738">
                <a:tc>
                  <a:txBody>
                    <a:bodyPr/>
                    <a:lstStyle/>
                    <a:p>
                      <a:pPr algn="ctr">
                        <a:lnSpc>
                          <a:spcPct val="115000"/>
                        </a:lnSpc>
                        <a:spcAft>
                          <a:spcPts val="0"/>
                        </a:spcAft>
                      </a:pPr>
                      <a:r>
                        <a:rPr lang="es-ES_tradnl" sz="1400" b="0" dirty="0">
                          <a:solidFill>
                            <a:schemeClr val="bg1"/>
                          </a:solidFill>
                          <a:effectLst/>
                          <a:latin typeface="Avenir Next LT Pro" panose="020B0504020202020204" pitchFamily="34" charset="0"/>
                          <a:cs typeface="Calibri" panose="020F0502020204030204" pitchFamily="34" charset="0"/>
                        </a:rPr>
                        <a:t>NÚMERO DE EMPLEADOS DEL MEDIADOR</a:t>
                      </a:r>
                      <a:endParaRPr lang="es-ES" sz="1400" b="0" dirty="0">
                        <a:solidFill>
                          <a:schemeClr val="bg1"/>
                        </a:solidFill>
                        <a:effectLst/>
                        <a:latin typeface="Avenir Next LT Pro" panose="020B0504020202020204" pitchFamily="34" charset="0"/>
                        <a:ea typeface="Calibri"/>
                        <a:cs typeface="Calibri" panose="020F0502020204030204" pitchFamily="34" charset="0"/>
                      </a:endParaRPr>
                    </a:p>
                  </a:txBody>
                  <a:tcPr marL="33193" marR="3319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gridSpan="3">
                  <a:txBody>
                    <a:bodyPr/>
                    <a:lstStyle/>
                    <a:p>
                      <a:pPr algn="ctr">
                        <a:lnSpc>
                          <a:spcPct val="115000"/>
                        </a:lnSpc>
                        <a:spcAft>
                          <a:spcPts val="0"/>
                        </a:spcAft>
                      </a:pPr>
                      <a:r>
                        <a:rPr lang="es-ES" sz="1400" b="0" dirty="0">
                          <a:solidFill>
                            <a:schemeClr val="bg1"/>
                          </a:solidFill>
                          <a:effectLst/>
                          <a:latin typeface="Avenir Next LT Pro" panose="020B0504020202020204" pitchFamily="34" charset="0"/>
                          <a:cs typeface="Calibri" panose="020F0502020204030204" pitchFamily="34" charset="0"/>
                        </a:rPr>
                        <a:t>PRIMA TOTAL RECIBO ANUAL</a:t>
                      </a:r>
                      <a:endParaRPr lang="es-ES" sz="1400" b="0" dirty="0">
                        <a:solidFill>
                          <a:schemeClr val="bg1"/>
                        </a:solidFill>
                        <a:effectLst/>
                        <a:latin typeface="Avenir Next LT Pro" panose="020B0504020202020204" pitchFamily="34" charset="0"/>
                        <a:ea typeface="Calibri"/>
                        <a:cs typeface="Calibri" panose="020F0502020204030204" pitchFamily="34" charset="0"/>
                      </a:endParaRPr>
                    </a:p>
                  </a:txBody>
                  <a:tcPr marL="33193" marR="3319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2"/>
                  </a:ext>
                </a:extLst>
              </a:tr>
              <a:tr h="380053">
                <a:tc>
                  <a:txBody>
                    <a:bodyPr/>
                    <a:lstStyle/>
                    <a:p>
                      <a:pPr algn="ctr">
                        <a:lnSpc>
                          <a:spcPct val="115000"/>
                        </a:lnSpc>
                        <a:spcAft>
                          <a:spcPts val="0"/>
                        </a:spcAft>
                      </a:pPr>
                      <a:r>
                        <a:rPr lang="es-ES_tradnl" sz="1400" b="0" dirty="0">
                          <a:solidFill>
                            <a:srgbClr val="01548B"/>
                          </a:solidFill>
                          <a:effectLst/>
                          <a:latin typeface="Avenir Next LT Pro" panose="020B0504020202020204" pitchFamily="34" charset="0"/>
                          <a:cs typeface="Calibri" panose="020F0502020204030204" pitchFamily="34" charset="0"/>
                        </a:rPr>
                        <a:t>De 1 a 19</a:t>
                      </a:r>
                      <a:endParaRPr lang="es-ES" sz="1400" b="0" dirty="0">
                        <a:solidFill>
                          <a:srgbClr val="01548B"/>
                        </a:solidFill>
                        <a:effectLst/>
                        <a:latin typeface="Avenir Next LT Pro" panose="020B0504020202020204" pitchFamily="34" charset="0"/>
                        <a:ea typeface="Calibri"/>
                        <a:cs typeface="Calibri" panose="020F0502020204030204" pitchFamily="34" charset="0"/>
                      </a:endParaRPr>
                    </a:p>
                  </a:txBody>
                  <a:tcPr marL="33193" marR="3319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15000"/>
                        </a:lnSpc>
                        <a:spcAft>
                          <a:spcPts val="0"/>
                        </a:spcAft>
                      </a:pPr>
                      <a:r>
                        <a:rPr lang="es-ES" sz="1400" b="0" kern="1200" dirty="0">
                          <a:solidFill>
                            <a:srgbClr val="01548B"/>
                          </a:solidFill>
                          <a:effectLst/>
                          <a:latin typeface="Avenir Next LT Pro" panose="020B0504020202020204" pitchFamily="34" charset="0"/>
                          <a:ea typeface="+mn-ea"/>
                          <a:cs typeface="Calibri" panose="020F0502020204030204" pitchFamily="34" charset="0"/>
                        </a:rPr>
                        <a:t>      415,83 €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15000"/>
                        </a:lnSpc>
                        <a:spcAft>
                          <a:spcPts val="0"/>
                        </a:spcAft>
                      </a:pPr>
                      <a:r>
                        <a:rPr lang="es-ES" sz="1400" b="0" kern="1200" dirty="0">
                          <a:solidFill>
                            <a:srgbClr val="01548B"/>
                          </a:solidFill>
                          <a:effectLst/>
                          <a:latin typeface="Avenir Next LT Pro" panose="020B0504020202020204" pitchFamily="34" charset="0"/>
                          <a:ea typeface="+mn-ea"/>
                          <a:cs typeface="Calibri" panose="020F0502020204030204" pitchFamily="34" charset="0"/>
                        </a:rPr>
                        <a:t>      499,00 €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lnSpc>
                          <a:spcPct val="115000"/>
                        </a:lnSpc>
                        <a:spcAft>
                          <a:spcPts val="0"/>
                        </a:spcAft>
                      </a:pPr>
                      <a:r>
                        <a:rPr lang="es-ES" sz="1400" b="0" kern="1200" dirty="0">
                          <a:solidFill>
                            <a:srgbClr val="01548B"/>
                          </a:solidFill>
                          <a:effectLst/>
                          <a:latin typeface="Avenir Next LT Pro" panose="020B0504020202020204" pitchFamily="34" charset="0"/>
                          <a:ea typeface="+mn-ea"/>
                          <a:cs typeface="Calibri" panose="020F0502020204030204" pitchFamily="34" charset="0"/>
                        </a:rPr>
                        <a:t>      582,17 €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4057">
                <a:tc>
                  <a:txBody>
                    <a:bodyPr/>
                    <a:lstStyle/>
                    <a:p>
                      <a:pPr algn="ctr">
                        <a:lnSpc>
                          <a:spcPct val="115000"/>
                        </a:lnSpc>
                        <a:spcAft>
                          <a:spcPts val="0"/>
                        </a:spcAft>
                      </a:pPr>
                      <a:r>
                        <a:rPr lang="es-ES_tradnl" sz="1400" b="0" dirty="0">
                          <a:solidFill>
                            <a:srgbClr val="01548B"/>
                          </a:solidFill>
                          <a:effectLst/>
                          <a:latin typeface="Avenir Next LT Pro" panose="020B0504020202020204" pitchFamily="34" charset="0"/>
                          <a:cs typeface="Calibri" panose="020F0502020204030204" pitchFamily="34" charset="0"/>
                        </a:rPr>
                        <a:t>De 20 a 50</a:t>
                      </a:r>
                      <a:endParaRPr lang="es-ES" sz="1400" b="0" dirty="0">
                        <a:solidFill>
                          <a:srgbClr val="01548B"/>
                        </a:solidFill>
                        <a:effectLst/>
                        <a:latin typeface="Avenir Next LT Pro" panose="020B0504020202020204" pitchFamily="34" charset="0"/>
                        <a:ea typeface="Calibri"/>
                        <a:cs typeface="Calibri" panose="020F0502020204030204" pitchFamily="34" charset="0"/>
                      </a:endParaRPr>
                    </a:p>
                  </a:txBody>
                  <a:tcPr marL="33193" marR="3319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15000"/>
                        </a:lnSpc>
                        <a:spcAft>
                          <a:spcPts val="0"/>
                        </a:spcAft>
                      </a:pPr>
                      <a:r>
                        <a:rPr lang="es-ES" sz="1400" b="0" kern="1200" dirty="0">
                          <a:solidFill>
                            <a:srgbClr val="01548B"/>
                          </a:solidFill>
                          <a:effectLst/>
                          <a:latin typeface="Avenir Next LT Pro" panose="020B0504020202020204" pitchFamily="34" charset="0"/>
                          <a:ea typeface="+mn-ea"/>
                          <a:cs typeface="Calibri" panose="020F0502020204030204" pitchFamily="34" charset="0"/>
                        </a:rPr>
                        <a:t>   1.128,69 €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15000"/>
                        </a:lnSpc>
                        <a:spcAft>
                          <a:spcPts val="0"/>
                        </a:spcAft>
                      </a:pPr>
                      <a:r>
                        <a:rPr lang="es-ES" sz="1400" b="0" kern="1200" dirty="0">
                          <a:solidFill>
                            <a:srgbClr val="01548B"/>
                          </a:solidFill>
                          <a:effectLst/>
                          <a:latin typeface="Avenir Next LT Pro" panose="020B0504020202020204" pitchFamily="34" charset="0"/>
                          <a:ea typeface="+mn-ea"/>
                          <a:cs typeface="Calibri" panose="020F0502020204030204" pitchFamily="34" charset="0"/>
                        </a:rPr>
                        <a:t>   1.354,43 €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lnSpc>
                          <a:spcPct val="115000"/>
                        </a:lnSpc>
                        <a:spcAft>
                          <a:spcPts val="0"/>
                        </a:spcAft>
                      </a:pPr>
                      <a:r>
                        <a:rPr lang="es-ES" sz="1400" b="0" kern="1200" dirty="0">
                          <a:solidFill>
                            <a:srgbClr val="01548B"/>
                          </a:solidFill>
                          <a:effectLst/>
                          <a:latin typeface="Avenir Next LT Pro" panose="020B0504020202020204" pitchFamily="34" charset="0"/>
                          <a:ea typeface="+mn-ea"/>
                          <a:cs typeface="Calibri" panose="020F0502020204030204" pitchFamily="34" charset="0"/>
                        </a:rPr>
                        <a:t>   1.580,17 €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2 Tabla"/>
          <p:cNvGraphicFramePr>
            <a:graphicFrameLocks noGrp="1"/>
          </p:cNvGraphicFramePr>
          <p:nvPr>
            <p:extLst>
              <p:ext uri="{D42A27DB-BD31-4B8C-83A1-F6EECF244321}">
                <p14:modId xmlns:p14="http://schemas.microsoft.com/office/powerpoint/2010/main" val="1449405851"/>
              </p:ext>
            </p:extLst>
          </p:nvPr>
        </p:nvGraphicFramePr>
        <p:xfrm>
          <a:off x="977401" y="3656419"/>
          <a:ext cx="10247665" cy="616189"/>
        </p:xfrm>
        <a:graphic>
          <a:graphicData uri="http://schemas.openxmlformats.org/drawingml/2006/table">
            <a:tbl>
              <a:tblPr firstRow="1" firstCol="1" bandRow="1"/>
              <a:tblGrid>
                <a:gridCol w="7935273">
                  <a:extLst>
                    <a:ext uri="{9D8B030D-6E8A-4147-A177-3AD203B41FA5}">
                      <a16:colId xmlns:a16="http://schemas.microsoft.com/office/drawing/2014/main" val="20000"/>
                    </a:ext>
                  </a:extLst>
                </a:gridCol>
                <a:gridCol w="2312392">
                  <a:extLst>
                    <a:ext uri="{9D8B030D-6E8A-4147-A177-3AD203B41FA5}">
                      <a16:colId xmlns:a16="http://schemas.microsoft.com/office/drawing/2014/main" val="20001"/>
                    </a:ext>
                  </a:extLst>
                </a:gridCol>
              </a:tblGrid>
              <a:tr h="616189">
                <a:tc>
                  <a:txBody>
                    <a:bodyPr/>
                    <a:lstStyle/>
                    <a:p>
                      <a:pPr algn="just">
                        <a:lnSpc>
                          <a:spcPct val="115000"/>
                        </a:lnSpc>
                        <a:spcAft>
                          <a:spcPts val="0"/>
                        </a:spcAft>
                      </a:pPr>
                      <a:r>
                        <a:rPr lang="es-ES" sz="1400" b="0" dirty="0">
                          <a:solidFill>
                            <a:srgbClr val="00396F"/>
                          </a:solidFill>
                          <a:effectLst/>
                          <a:latin typeface="Avenir Next LT Pro" panose="020B0504020202020204" pitchFamily="34" charset="0"/>
                          <a:ea typeface="Times New Roman"/>
                          <a:cs typeface="Calibri" panose="020F0502020204030204" pitchFamily="34" charset="0"/>
                        </a:rPr>
                        <a:t>Ampliación a </a:t>
                      </a:r>
                      <a:r>
                        <a:rPr lang="es-ES" sz="1400" b="1" dirty="0">
                          <a:solidFill>
                            <a:srgbClr val="00396F"/>
                          </a:solidFill>
                          <a:effectLst/>
                          <a:latin typeface="Avenir Next LT Pro" panose="020B0504020202020204" pitchFamily="34" charset="0"/>
                          <a:ea typeface="Times New Roman"/>
                          <a:cs typeface="Calibri" panose="020F0502020204030204" pitchFamily="34" charset="0"/>
                        </a:rPr>
                        <a:t>10 siniestros anuales </a:t>
                      </a:r>
                      <a:r>
                        <a:rPr lang="es-ES" sz="1400" b="0" dirty="0">
                          <a:solidFill>
                            <a:srgbClr val="00396F"/>
                          </a:solidFill>
                          <a:effectLst/>
                          <a:latin typeface="Avenir Next LT Pro" panose="020B0504020202020204" pitchFamily="34" charset="0"/>
                          <a:ea typeface="Times New Roman"/>
                          <a:cs typeface="Calibri" panose="020F0502020204030204" pitchFamily="34" charset="0"/>
                        </a:rPr>
                        <a:t>de la garantía Reclamación por incumplimiento de otros contratos de seguro en favor de los clientes de la correduría   </a:t>
                      </a:r>
                      <a:endParaRPr lang="es-ES" sz="1200" b="0" dirty="0">
                        <a:solidFill>
                          <a:srgbClr val="00396F"/>
                        </a:solidFill>
                        <a:effectLst/>
                        <a:latin typeface="Avenir Next LT Pro" panose="020B0504020202020204" pitchFamily="34" charset="0"/>
                        <a:ea typeface="Calibri"/>
                        <a:cs typeface="Calibri" panose="020F0502020204030204" pitchFamily="34" charset="0"/>
                      </a:endParaRPr>
                    </a:p>
                  </a:txBody>
                  <a:tcPr marL="44447" marR="4444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spcAft>
                          <a:spcPts val="0"/>
                        </a:spcAft>
                      </a:pPr>
                      <a:r>
                        <a:rPr lang="es-ES" sz="1400" b="0" dirty="0">
                          <a:solidFill>
                            <a:srgbClr val="00396F"/>
                          </a:solidFill>
                          <a:effectLst/>
                          <a:latin typeface="Avenir Next LT Pro" panose="020B0504020202020204" pitchFamily="34" charset="0"/>
                          <a:ea typeface="Times New Roman"/>
                          <a:cs typeface="Calibri" panose="020F0502020204030204" pitchFamily="34" charset="0"/>
                        </a:rPr>
                        <a:t>Incremento de </a:t>
                      </a:r>
                      <a:r>
                        <a:rPr lang="es-ES" sz="1400" b="1" dirty="0">
                          <a:solidFill>
                            <a:srgbClr val="00396F"/>
                          </a:solidFill>
                          <a:effectLst/>
                          <a:latin typeface="Avenir Next LT Pro" panose="020B0504020202020204" pitchFamily="34" charset="0"/>
                          <a:ea typeface="Times New Roman"/>
                          <a:cs typeface="Calibri" panose="020F0502020204030204" pitchFamily="34" charset="0"/>
                        </a:rPr>
                        <a:t>475,24 € </a:t>
                      </a:r>
                      <a:r>
                        <a:rPr lang="es-ES" sz="1400" b="0" dirty="0">
                          <a:solidFill>
                            <a:srgbClr val="00396F"/>
                          </a:solidFill>
                          <a:effectLst/>
                          <a:latin typeface="Avenir Next LT Pro" panose="020B0504020202020204" pitchFamily="34" charset="0"/>
                          <a:ea typeface="Times New Roman"/>
                          <a:cs typeface="Calibri" panose="020F0502020204030204" pitchFamily="34" charset="0"/>
                        </a:rPr>
                        <a:t>sobre las primas indicadas</a:t>
                      </a:r>
                      <a:endParaRPr lang="es-ES" sz="1200" b="0" dirty="0">
                        <a:solidFill>
                          <a:srgbClr val="00396F"/>
                        </a:solidFill>
                        <a:effectLst/>
                        <a:latin typeface="Avenir Next LT Pro" panose="020B0504020202020204" pitchFamily="34" charset="0"/>
                        <a:ea typeface="Calibri"/>
                        <a:cs typeface="Calibri" panose="020F0502020204030204" pitchFamily="34" charset="0"/>
                      </a:endParaRPr>
                    </a:p>
                  </a:txBody>
                  <a:tcPr marL="44447" marR="4444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2" name="Marcador de número de diapositiva 7">
            <a:extLst>
              <a:ext uri="{FF2B5EF4-FFF2-40B4-BE49-F238E27FC236}">
                <a16:creationId xmlns:a16="http://schemas.microsoft.com/office/drawing/2014/main" id="{A9C44A07-951A-3898-1D59-0F6C878599C9}"/>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latin typeface="Avenir Next LT Pro" panose="020B0504020202020204" pitchFamily="34" charset="0"/>
              </a:rPr>
              <a:t>16</a:t>
            </a:fld>
            <a:endParaRPr lang="es-ES" sz="800" dirty="0">
              <a:latin typeface="Avenir Next LT Pro" panose="020B0504020202020204" pitchFamily="34" charset="0"/>
            </a:endParaRPr>
          </a:p>
        </p:txBody>
      </p:sp>
    </p:spTree>
    <p:extLst>
      <p:ext uri="{BB962C8B-B14F-4D97-AF65-F5344CB8AC3E}">
        <p14:creationId xmlns:p14="http://schemas.microsoft.com/office/powerpoint/2010/main" val="332124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7082DAB-A018-E95C-8E99-9B535F92B1D7}"/>
              </a:ext>
            </a:extLst>
          </p:cNvPr>
          <p:cNvSpPr>
            <a:spLocks noGrp="1"/>
          </p:cNvSpPr>
          <p:nvPr>
            <p:ph type="body" sz="quarter" idx="13"/>
          </p:nvPr>
        </p:nvSpPr>
        <p:spPr>
          <a:xfrm>
            <a:off x="497212" y="2821964"/>
            <a:ext cx="10042525" cy="718658"/>
          </a:xfrm>
        </p:spPr>
        <p:txBody>
          <a:bodyPr/>
          <a:lstStyle/>
          <a:p>
            <a:r>
              <a:rPr lang="es-ES" dirty="0"/>
              <a:t>Anexo: Detalle de coberturas incluidas</a:t>
            </a:r>
          </a:p>
        </p:txBody>
      </p:sp>
    </p:spTree>
    <p:extLst>
      <p:ext uri="{BB962C8B-B14F-4D97-AF65-F5344CB8AC3E}">
        <p14:creationId xmlns:p14="http://schemas.microsoft.com/office/powerpoint/2010/main" val="199861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45DF3F-925E-6DE4-DD0F-E6A5EE472518}"/>
              </a:ext>
            </a:extLst>
          </p:cNvPr>
          <p:cNvSpPr>
            <a:spLocks noGrp="1"/>
          </p:cNvSpPr>
          <p:nvPr>
            <p:ph type="body" sz="quarter" idx="14"/>
          </p:nvPr>
        </p:nvSpPr>
        <p:spPr>
          <a:xfrm>
            <a:off x="221478" y="248147"/>
            <a:ext cx="7831413" cy="400110"/>
          </a:xfrm>
        </p:spPr>
        <p:txBody>
          <a:bodyPr/>
          <a:lstStyle/>
          <a:p>
            <a:r>
              <a:rPr lang="es-ES" dirty="0"/>
              <a:t>Detalle de coberturas incluidas</a:t>
            </a:r>
          </a:p>
        </p:txBody>
      </p:sp>
      <p:sp>
        <p:nvSpPr>
          <p:cNvPr id="8" name="Rectangle 673">
            <a:extLst>
              <a:ext uri="{FF2B5EF4-FFF2-40B4-BE49-F238E27FC236}">
                <a16:creationId xmlns:a16="http://schemas.microsoft.com/office/drawing/2014/main" id="{2BBB29B2-A29C-BC26-F561-5196E097E978}"/>
              </a:ext>
            </a:extLst>
          </p:cNvPr>
          <p:cNvSpPr>
            <a:spLocks noChangeArrowheads="1"/>
          </p:cNvSpPr>
          <p:nvPr/>
        </p:nvSpPr>
        <p:spPr bwMode="gray">
          <a:xfrm>
            <a:off x="1244653" y="2114494"/>
            <a:ext cx="10062444" cy="4252913"/>
          </a:xfrm>
          <a:prstGeom prst="rect">
            <a:avLst/>
          </a:prstGeom>
          <a:noFill/>
          <a:ln>
            <a:noFill/>
          </a:ln>
          <a:effectLst/>
        </p:spPr>
        <p:txBody>
          <a:bodyPr lIns="0" tIns="0" rIns="0" bIns="0">
            <a:normAutofit lnSpcReduction="10000"/>
          </a:bodyPr>
          <a:lstStyle/>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_tradnl"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En cuestiones relacionadas con el ámbito general de cobertura, onLygal asesorará por teléfono al Asegurado sobre los derechos que le asisten. El asesoramiento jurídico se prestará por un abogado perteneciente al Centro de Asistencia Jurídica sobre alguna de las materias que se indican a continuación</a:t>
            </a:r>
            <a:endParaRPr lang="es-ES" sz="1600" dirty="0">
              <a:solidFill>
                <a:srgbClr val="01548B"/>
              </a:solidFill>
              <a:latin typeface="Avenir Next LT Pro" panose="020B0504020202020204" pitchFamily="34" charset="0"/>
              <a:ea typeface="Calibri" panose="020F0502020204030204" pitchFamily="34" charset="0"/>
              <a:cs typeface="Calibri" panose="020F0502020204030204" pitchFamily="34" charset="0"/>
            </a:endParaRPr>
          </a:p>
          <a:p>
            <a:pPr marL="228600" indent="-228600" algn="just">
              <a:spcAft>
                <a:spcPts val="600"/>
              </a:spcAft>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000" dirty="0">
              <a:solidFill>
                <a:srgbClr val="01548B"/>
              </a:solidFill>
              <a:latin typeface="Avenir Next LT Pro" panose="020B0504020202020204" pitchFamily="34" charset="0"/>
              <a:ea typeface="Calibri" panose="020F0502020204030204" pitchFamily="34" charset="0"/>
              <a:cs typeface="Calibri" panose="020F0502020204030204" pitchFamily="34" charset="0"/>
            </a:endParaRPr>
          </a:p>
          <a:p>
            <a:pPr marL="800100" lvl="1" indent="-342900" algn="just">
              <a:spcAft>
                <a:spcPts val="600"/>
              </a:spcAft>
              <a:buClr>
                <a:srgbClr val="336699"/>
              </a:buClr>
              <a:buFont typeface="+mj-lt"/>
              <a:buAutoNum type="arabicPeriod"/>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_tradnl" sz="14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Laboral y de Seguridad Social</a:t>
            </a:r>
            <a:endParaRPr lang="es-ES" sz="1400" dirty="0">
              <a:solidFill>
                <a:srgbClr val="01548B"/>
              </a:solidFill>
              <a:latin typeface="Avenir Next LT Pro" panose="020B0504020202020204" pitchFamily="34" charset="0"/>
              <a:ea typeface="Calibri" panose="020F0502020204030204" pitchFamily="34" charset="0"/>
              <a:cs typeface="Calibri" panose="020F0502020204030204" pitchFamily="34" charset="0"/>
            </a:endParaRPr>
          </a:p>
          <a:p>
            <a:pPr marL="800100" lvl="1" indent="-342900" algn="just">
              <a:spcAft>
                <a:spcPts val="600"/>
              </a:spcAft>
              <a:buClr>
                <a:srgbClr val="336699"/>
              </a:buClr>
              <a:buFont typeface="+mj-lt"/>
              <a:buAutoNum type="arabicPeriod"/>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_tradnl" sz="14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Legislación tributaria</a:t>
            </a:r>
            <a:endParaRPr lang="es-ES" sz="1400" dirty="0">
              <a:solidFill>
                <a:srgbClr val="01548B"/>
              </a:solidFill>
              <a:latin typeface="Avenir Next LT Pro" panose="020B0504020202020204" pitchFamily="34" charset="0"/>
              <a:ea typeface="Calibri" panose="020F0502020204030204" pitchFamily="34" charset="0"/>
              <a:cs typeface="Calibri" panose="020F0502020204030204" pitchFamily="34" charset="0"/>
            </a:endParaRPr>
          </a:p>
          <a:p>
            <a:pPr marL="800100" lvl="1" indent="-342900" algn="just">
              <a:spcAft>
                <a:spcPts val="600"/>
              </a:spcAft>
              <a:buClr>
                <a:srgbClr val="336699"/>
              </a:buClr>
              <a:buFont typeface="+mj-lt"/>
              <a:buAutoNum type="arabicPeriod"/>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_tradnl" sz="14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Protección de datos personales</a:t>
            </a:r>
          </a:p>
          <a:p>
            <a:pPr marL="800100" lvl="1" indent="-342900" algn="just">
              <a:spcAft>
                <a:spcPts val="600"/>
              </a:spcAft>
              <a:buClr>
                <a:srgbClr val="336699"/>
              </a:buClr>
              <a:buFont typeface="+mj-lt"/>
              <a:buAutoNum type="arabicPeriod"/>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400" dirty="0">
                <a:solidFill>
                  <a:srgbClr val="01548B"/>
                </a:solidFill>
                <a:latin typeface="Avenir Next LT Pro" panose="020B0504020202020204" pitchFamily="34" charset="0"/>
                <a:cs typeface="Calibri" panose="020F0502020204030204" pitchFamily="34" charset="0"/>
              </a:rPr>
              <a:t>Legislación Mercantil Obligaciones y contratos concertados con proveedores y clientes</a:t>
            </a:r>
          </a:p>
          <a:p>
            <a:pPr marL="800100" lvl="1" indent="-342900" algn="just">
              <a:spcAft>
                <a:spcPts val="600"/>
              </a:spcAft>
              <a:buClr>
                <a:srgbClr val="336699"/>
              </a:buClr>
              <a:buFont typeface="+mj-lt"/>
              <a:buAutoNum type="arabicPeriod"/>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400" dirty="0">
                <a:solidFill>
                  <a:srgbClr val="01548B"/>
                </a:solidFill>
                <a:latin typeface="Avenir Next LT Pro" panose="020B0504020202020204" pitchFamily="34" charset="0"/>
                <a:cs typeface="Calibri" panose="020F0502020204030204" pitchFamily="34" charset="0"/>
              </a:rPr>
              <a:t>Legislación referida a la gestión de la comunidad de propietarios en la que se halla el inmueble donde se lleva a cabo la actividad.</a:t>
            </a:r>
          </a:p>
          <a:p>
            <a:pPr marL="800100" lvl="1" indent="-342900" algn="just">
              <a:spcAft>
                <a:spcPts val="600"/>
              </a:spcAft>
              <a:buClr>
                <a:srgbClr val="336699"/>
              </a:buClr>
              <a:buFont typeface="+mj-lt"/>
              <a:buAutoNum type="arabicPeriod"/>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400" dirty="0">
                <a:solidFill>
                  <a:srgbClr val="01548B"/>
                </a:solidFill>
                <a:latin typeface="Avenir Next LT Pro" panose="020B0504020202020204" pitchFamily="34" charset="0"/>
                <a:cs typeface="Calibri" panose="020F0502020204030204" pitchFamily="34" charset="0"/>
              </a:rPr>
              <a:t>Reclamaciones no contractuales.</a:t>
            </a:r>
          </a:p>
          <a:p>
            <a:pPr marL="800100" lvl="1" indent="-342900" algn="just">
              <a:spcAft>
                <a:spcPts val="600"/>
              </a:spcAft>
              <a:buClr>
                <a:srgbClr val="336699"/>
              </a:buClr>
              <a:buFont typeface="+mj-lt"/>
              <a:buAutoNum type="arabicPeriod"/>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400" dirty="0">
                <a:solidFill>
                  <a:srgbClr val="01548B"/>
                </a:solidFill>
                <a:latin typeface="Avenir Next LT Pro" panose="020B0504020202020204" pitchFamily="34" charset="0"/>
                <a:cs typeface="Calibri" panose="020F0502020204030204" pitchFamily="34" charset="0"/>
              </a:rPr>
              <a:t>Derechos que asisten al Asegurado en relación con delitos o faltas cometidos por terceros.</a:t>
            </a:r>
          </a:p>
          <a:p>
            <a:pPr marL="800100" lvl="1" indent="-342900" algn="just">
              <a:spcAft>
                <a:spcPts val="600"/>
              </a:spcAft>
              <a:buClr>
                <a:srgbClr val="336699"/>
              </a:buClr>
              <a:buFont typeface="Courier New" panose="02070309020205020404" pitchFamily="49" charset="0"/>
              <a:buChar char="o"/>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100" dirty="0">
              <a:solidFill>
                <a:srgbClr val="01548B"/>
              </a:solidFill>
              <a:latin typeface="Avenir Next LT Pro" panose="020B0504020202020204" pitchFamily="34" charset="0"/>
              <a:cs typeface="Calibri" panose="020F0502020204030204" pitchFamily="34" charset="0"/>
            </a:endParaRPr>
          </a:p>
          <a:p>
            <a:pPr marL="285750" indent="-285750" algn="just">
              <a:spcAft>
                <a:spcPts val="600"/>
              </a:spcAft>
              <a:buClr>
                <a:srgbClr val="336699"/>
              </a:buClr>
              <a:buFont typeface="Arial" panose="020B0604020202020204" pitchFamily="34" charset="0"/>
              <a:buChar char="•"/>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cs typeface="Calibri" panose="020F0502020204030204" pitchFamily="34" charset="0"/>
              </a:rPr>
              <a:t>La consulta se atenderá verbalmente, sin emisión de dictamen escrito. El asesoramiento consistirá en una primera orientación jurídica sobre la materia objeto de la consulta y no incluirá revisión de documentación.</a:t>
            </a:r>
          </a:p>
          <a:p>
            <a:pPr algn="just">
              <a:spcAft>
                <a:spcPts val="600"/>
              </a:spcAft>
              <a:buClr>
                <a:srgbClr val="336699"/>
              </a:buClr>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0396F"/>
              </a:solidFill>
              <a:latin typeface="Avenir Next LT Pro" panose="020B0504020202020204" pitchFamily="34" charset="0"/>
              <a:cs typeface="Calibri" panose="020F0502020204030204" pitchFamily="34" charset="0"/>
            </a:endParaRPr>
          </a:p>
          <a:p>
            <a:pPr marL="342900" indent="-342900" algn="just">
              <a:spcAft>
                <a:spcPts val="600"/>
              </a:spcAft>
              <a:buClr>
                <a:srgbClr val="336699"/>
              </a:buClr>
              <a:buFont typeface="Wingdings" panose="05000000000000000000" pitchFamily="2" charset="2"/>
              <a:buChar char="ü"/>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0396F"/>
              </a:solidFill>
              <a:latin typeface="Avenir Next LT Pro" panose="020B050402020202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29068D80-1547-6EDB-EBD7-863907B35400}"/>
              </a:ext>
            </a:extLst>
          </p:cNvPr>
          <p:cNvSpPr txBox="1"/>
          <p:nvPr/>
        </p:nvSpPr>
        <p:spPr>
          <a:xfrm>
            <a:off x="1199536" y="1487098"/>
            <a:ext cx="6096000" cy="369332"/>
          </a:xfrm>
          <a:prstGeom prst="rect">
            <a:avLst/>
          </a:prstGeom>
          <a:noFill/>
        </p:spPr>
        <p:txBody>
          <a:bodyPr wrap="square">
            <a:spAutoFit/>
          </a:bodyPr>
          <a:lstStyle/>
          <a:p>
            <a:pPr>
              <a:spcBef>
                <a:spcPct val="0"/>
              </a:spcBef>
            </a:pPr>
            <a:r>
              <a:rPr lang="es-ES" altLang="es-ES" b="1" dirty="0">
                <a:solidFill>
                  <a:srgbClr val="01548B"/>
                </a:solidFill>
                <a:latin typeface="Avenir Next LT Pro" panose="020B0504020202020204" pitchFamily="34" charset="0"/>
                <a:ea typeface="MS PGothic" panose="020B0600070205080204" pitchFamily="34" charset="-128"/>
                <a:cs typeface="Calibri" panose="020F0502020204030204" pitchFamily="34" charset="0"/>
              </a:rPr>
              <a:t>ASESORAMIENTO JURÍDICO A DISTANCIA</a:t>
            </a:r>
          </a:p>
        </p:txBody>
      </p:sp>
      <p:cxnSp>
        <p:nvCxnSpPr>
          <p:cNvPr id="12" name="Conector recto 11">
            <a:extLst>
              <a:ext uri="{FF2B5EF4-FFF2-40B4-BE49-F238E27FC236}">
                <a16:creationId xmlns:a16="http://schemas.microsoft.com/office/drawing/2014/main" id="{5E4FFED3-42A6-E73C-48BB-F181352F6B37}"/>
              </a:ext>
            </a:extLst>
          </p:cNvPr>
          <p:cNvCxnSpPr/>
          <p:nvPr/>
        </p:nvCxnSpPr>
        <p:spPr>
          <a:xfrm>
            <a:off x="1307691" y="1327355"/>
            <a:ext cx="58993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Marcador de número de diapositiva 7">
            <a:extLst>
              <a:ext uri="{FF2B5EF4-FFF2-40B4-BE49-F238E27FC236}">
                <a16:creationId xmlns:a16="http://schemas.microsoft.com/office/drawing/2014/main" id="{C89D5D65-43FA-13A9-3CFD-479070AE3725}"/>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latin typeface="Avenir Next LT Pro" panose="020B0504020202020204" pitchFamily="34" charset="0"/>
              </a:rPr>
              <a:t>18</a:t>
            </a:fld>
            <a:endParaRPr lang="es-ES" sz="800" dirty="0">
              <a:latin typeface="Avenir Next LT Pro" panose="020B0504020202020204" pitchFamily="34" charset="0"/>
            </a:endParaRPr>
          </a:p>
        </p:txBody>
      </p:sp>
    </p:spTree>
    <p:extLst>
      <p:ext uri="{BB962C8B-B14F-4D97-AF65-F5344CB8AC3E}">
        <p14:creationId xmlns:p14="http://schemas.microsoft.com/office/powerpoint/2010/main" val="2298479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45DF3F-925E-6DE4-DD0F-E6A5EE472518}"/>
              </a:ext>
            </a:extLst>
          </p:cNvPr>
          <p:cNvSpPr>
            <a:spLocks noGrp="1"/>
          </p:cNvSpPr>
          <p:nvPr>
            <p:ph type="body" sz="quarter" idx="14"/>
          </p:nvPr>
        </p:nvSpPr>
        <p:spPr>
          <a:xfrm>
            <a:off x="221478" y="248147"/>
            <a:ext cx="7831413" cy="400110"/>
          </a:xfrm>
        </p:spPr>
        <p:txBody>
          <a:bodyPr/>
          <a:lstStyle/>
          <a:p>
            <a:r>
              <a:rPr lang="es-ES" dirty="0"/>
              <a:t>Detalle de coberturas incluidas</a:t>
            </a:r>
          </a:p>
        </p:txBody>
      </p:sp>
      <p:sp>
        <p:nvSpPr>
          <p:cNvPr id="8" name="Rectangle 673">
            <a:extLst>
              <a:ext uri="{FF2B5EF4-FFF2-40B4-BE49-F238E27FC236}">
                <a16:creationId xmlns:a16="http://schemas.microsoft.com/office/drawing/2014/main" id="{2BBB29B2-A29C-BC26-F561-5196E097E978}"/>
              </a:ext>
            </a:extLst>
          </p:cNvPr>
          <p:cNvSpPr>
            <a:spLocks noChangeArrowheads="1"/>
          </p:cNvSpPr>
          <p:nvPr/>
        </p:nvSpPr>
        <p:spPr bwMode="gray">
          <a:xfrm>
            <a:off x="1244653" y="2114494"/>
            <a:ext cx="10062444" cy="4252913"/>
          </a:xfrm>
          <a:prstGeom prst="rect">
            <a:avLst/>
          </a:prstGeom>
          <a:noFill/>
          <a:ln>
            <a:noFill/>
          </a:ln>
          <a:effectLst/>
        </p:spPr>
        <p:txBody>
          <a:bodyPr lIns="0" tIns="0" rIns="0" bIns="0">
            <a:normAutofit/>
          </a:bodyPr>
          <a:lstStyle/>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En cuestiones relacionadas con el ámbito general de cobertura, </a:t>
            </a:r>
            <a:r>
              <a:rPr lang="es-ES" sz="1600" dirty="0" err="1">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onLygal</a:t>
            </a: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 revisará y/o redactará la documentación que se indica a continuación, asesorará por teléfono sobre los derechos que asisten al Asegurado y le remitirá la documentación redactada por correo o por medios telemáticos. La revisión se prestará por un abogado perteneciente al Centro de Asistencia Jurídica</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La redacción/revisión de los documentos y/o solicitudes que se detallan (referidos únicamente a la vía amistosa), en temas relacionados con: </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628650" indent="-274638"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Bienes o servicios que se necesitan  para el ejercicio de la actividad</a:t>
            </a:r>
          </a:p>
          <a:p>
            <a:pPr marL="628650" indent="-274638"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Contrato de alquiler sobre el inmueble asegurado</a:t>
            </a:r>
          </a:p>
          <a:p>
            <a:pPr marL="628650" indent="-274638"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Comunidad de propietarios respecto del inmueble asegurado</a:t>
            </a:r>
          </a:p>
          <a:p>
            <a:pPr marL="628650" indent="-274638"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Mundo laboral</a:t>
            </a:r>
          </a:p>
          <a:p>
            <a:pPr marL="628650" indent="-274638"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Protección de datos personales</a:t>
            </a:r>
          </a:p>
          <a:p>
            <a:pPr algn="just">
              <a:spcAft>
                <a:spcPts val="600"/>
              </a:spcAft>
              <a:buClr>
                <a:srgbClr val="336699"/>
              </a:buClr>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0396F"/>
              </a:solidFill>
              <a:latin typeface="Avenir Next LT Pro" panose="020B0504020202020204" pitchFamily="34" charset="0"/>
              <a:cs typeface="Calibri" panose="020F0502020204030204" pitchFamily="34" charset="0"/>
            </a:endParaRPr>
          </a:p>
          <a:p>
            <a:pPr marL="342900" indent="-342900" algn="just">
              <a:spcAft>
                <a:spcPts val="600"/>
              </a:spcAft>
              <a:buClr>
                <a:srgbClr val="336699"/>
              </a:buClr>
              <a:buFont typeface="Wingdings" panose="05000000000000000000" pitchFamily="2" charset="2"/>
              <a:buChar char="ü"/>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0396F"/>
              </a:solidFill>
              <a:latin typeface="Avenir Next LT Pro" panose="020B050402020202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29068D80-1547-6EDB-EBD7-863907B35400}"/>
              </a:ext>
            </a:extLst>
          </p:cNvPr>
          <p:cNvSpPr txBox="1"/>
          <p:nvPr/>
        </p:nvSpPr>
        <p:spPr>
          <a:xfrm>
            <a:off x="1199536" y="1487098"/>
            <a:ext cx="8003458" cy="369332"/>
          </a:xfrm>
          <a:prstGeom prst="rect">
            <a:avLst/>
          </a:prstGeom>
          <a:noFill/>
        </p:spPr>
        <p:txBody>
          <a:bodyPr wrap="square">
            <a:spAutoFit/>
          </a:bodyPr>
          <a:lstStyle/>
          <a:p>
            <a:pPr>
              <a:spcBef>
                <a:spcPct val="0"/>
              </a:spcBef>
            </a:pPr>
            <a:r>
              <a:rPr lang="es-ES" altLang="es-ES" b="1" dirty="0">
                <a:solidFill>
                  <a:srgbClr val="01548B"/>
                </a:solidFill>
                <a:latin typeface="Avenir Next LT Pro" panose="020B0504020202020204" pitchFamily="34" charset="0"/>
                <a:ea typeface="MS PGothic" panose="020B0600070205080204" pitchFamily="34" charset="-128"/>
                <a:cs typeface="Calibri" panose="020F0502020204030204" pitchFamily="34" charset="0"/>
              </a:rPr>
              <a:t>ASISTENCIA EN GESTIÓN DE DOCUMENTOS LEGALES</a:t>
            </a:r>
          </a:p>
        </p:txBody>
      </p:sp>
      <p:cxnSp>
        <p:nvCxnSpPr>
          <p:cNvPr id="12" name="Conector recto 11">
            <a:extLst>
              <a:ext uri="{FF2B5EF4-FFF2-40B4-BE49-F238E27FC236}">
                <a16:creationId xmlns:a16="http://schemas.microsoft.com/office/drawing/2014/main" id="{5E4FFED3-42A6-E73C-48BB-F181352F6B37}"/>
              </a:ext>
            </a:extLst>
          </p:cNvPr>
          <p:cNvCxnSpPr/>
          <p:nvPr/>
        </p:nvCxnSpPr>
        <p:spPr>
          <a:xfrm>
            <a:off x="1307691" y="1327355"/>
            <a:ext cx="58993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Marcador de número de diapositiva 7">
            <a:extLst>
              <a:ext uri="{FF2B5EF4-FFF2-40B4-BE49-F238E27FC236}">
                <a16:creationId xmlns:a16="http://schemas.microsoft.com/office/drawing/2014/main" id="{D41000B3-416C-65AC-B5EE-AFD05FAEB878}"/>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latin typeface="Avenir Next LT Pro" panose="020B0504020202020204" pitchFamily="34" charset="0"/>
              </a:rPr>
              <a:t>19</a:t>
            </a:fld>
            <a:endParaRPr lang="es-ES" sz="800" dirty="0">
              <a:latin typeface="Avenir Next LT Pro" panose="020B0504020202020204" pitchFamily="34" charset="0"/>
            </a:endParaRPr>
          </a:p>
        </p:txBody>
      </p:sp>
    </p:spTree>
    <p:extLst>
      <p:ext uri="{BB962C8B-B14F-4D97-AF65-F5344CB8AC3E}">
        <p14:creationId xmlns:p14="http://schemas.microsoft.com/office/powerpoint/2010/main" val="235410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E51E3A5-AC7D-7BAA-6AE7-B9F2150843BD}"/>
              </a:ext>
            </a:extLst>
          </p:cNvPr>
          <p:cNvSpPr>
            <a:spLocks noGrp="1"/>
          </p:cNvSpPr>
          <p:nvPr>
            <p:ph type="body" sz="quarter" idx="16"/>
          </p:nvPr>
        </p:nvSpPr>
        <p:spPr>
          <a:xfrm>
            <a:off x="883316" y="873901"/>
            <a:ext cx="5405438" cy="523220"/>
          </a:xfrm>
        </p:spPr>
        <p:txBody>
          <a:bodyPr/>
          <a:lstStyle/>
          <a:p>
            <a:r>
              <a:rPr lang="es-ES" sz="2800" dirty="0"/>
              <a:t>Índice de contenidos</a:t>
            </a:r>
          </a:p>
        </p:txBody>
      </p:sp>
      <p:sp>
        <p:nvSpPr>
          <p:cNvPr id="11" name="Rectangle 6">
            <a:extLst>
              <a:ext uri="{FF2B5EF4-FFF2-40B4-BE49-F238E27FC236}">
                <a16:creationId xmlns:a16="http://schemas.microsoft.com/office/drawing/2014/main" id="{B6796D92-1314-5B56-2CBF-FCBD0404AA57}"/>
              </a:ext>
            </a:extLst>
          </p:cNvPr>
          <p:cNvSpPr>
            <a:spLocks noChangeArrowheads="1"/>
          </p:cNvSpPr>
          <p:nvPr/>
        </p:nvSpPr>
        <p:spPr bwMode="gray">
          <a:xfrm>
            <a:off x="1268411" y="1552116"/>
            <a:ext cx="8811291" cy="4431983"/>
          </a:xfrm>
          <a:prstGeom prst="rect">
            <a:avLst/>
          </a:prstGeom>
          <a:noFill/>
          <a:ln>
            <a:noFill/>
          </a:ln>
          <a:effectLst/>
        </p:spPr>
        <p:txBody>
          <a:bodyPr wrap="square" lIns="0" tIns="0" rIns="0" bIns="0" anchor="ctr">
            <a:spAutoFit/>
          </a:bodyPr>
          <a:lstStyle>
            <a:lvl1pPr marL="373063" indent="-285750" eaLnBrk="0" hangingPunct="0">
              <a:lnSpc>
                <a:spcPts val="2000"/>
              </a:lnSpc>
              <a:spcBef>
                <a:spcPct val="40000"/>
              </a:spcBef>
              <a:tabLst>
                <a:tab pos="261938" algn="l"/>
                <a:tab pos="623888" algn="l"/>
              </a:tabLst>
              <a:defRPr sz="1600" b="1">
                <a:solidFill>
                  <a:schemeClr val="tx1"/>
                </a:solidFill>
                <a:latin typeface="Arial" panose="020B0604020202020204" pitchFamily="34" charset="0"/>
                <a:ea typeface="MS PGothic" panose="020B0600070205080204" pitchFamily="34" charset="-128"/>
                <a:cs typeface="Geneva"/>
              </a:defRPr>
            </a:lvl1pPr>
            <a:lvl2pPr marL="742950" indent="-285750" eaLnBrk="0" hangingPunct="0">
              <a:lnSpc>
                <a:spcPts val="2000"/>
              </a:lnSpc>
              <a:spcBef>
                <a:spcPct val="40000"/>
              </a:spcBef>
              <a:buSzPct val="80000"/>
              <a:buFont typeface="Wingdings" panose="05000000000000000000" pitchFamily="2" charset="2"/>
              <a:buChar char="n"/>
              <a:tabLst>
                <a:tab pos="261938" algn="l"/>
                <a:tab pos="623888" algn="l"/>
              </a:tabLst>
              <a:defRPr sz="1600">
                <a:solidFill>
                  <a:schemeClr val="tx1"/>
                </a:solidFill>
                <a:latin typeface="Arial" panose="020B0604020202020204" pitchFamily="34" charset="0"/>
                <a:ea typeface="Geneva"/>
                <a:cs typeface="Geneva"/>
              </a:defRPr>
            </a:lvl2pPr>
            <a:lvl3pPr marL="1143000" indent="-228600" eaLnBrk="0" hangingPunct="0">
              <a:lnSpc>
                <a:spcPts val="1800"/>
              </a:lnSpc>
              <a:spcBef>
                <a:spcPct val="20000"/>
              </a:spcBef>
              <a:buSzPct val="80000"/>
              <a:buFont typeface="Wingdings" panose="05000000000000000000" pitchFamily="2" charset="2"/>
              <a:buChar char="n"/>
              <a:tabLst>
                <a:tab pos="261938" algn="l"/>
                <a:tab pos="623888" algn="l"/>
              </a:tabLst>
              <a:defRPr sz="1400">
                <a:solidFill>
                  <a:schemeClr val="tx1"/>
                </a:solidFill>
                <a:latin typeface="Arial" panose="020B0604020202020204" pitchFamily="34" charset="0"/>
                <a:ea typeface="Geneva"/>
                <a:cs typeface="Geneva"/>
              </a:defRPr>
            </a:lvl3pPr>
            <a:lvl4pPr marL="1600200" indent="-228600" eaLnBrk="0" hangingPunct="0">
              <a:lnSpc>
                <a:spcPts val="1400"/>
              </a:lnSpc>
              <a:spcBef>
                <a:spcPct val="20000"/>
              </a:spcBef>
              <a:tabLst>
                <a:tab pos="261938" algn="l"/>
                <a:tab pos="623888" algn="l"/>
              </a:tabLst>
              <a:defRPr sz="1000">
                <a:solidFill>
                  <a:schemeClr val="tx1"/>
                </a:solidFill>
                <a:latin typeface="Arial" panose="020B0604020202020204" pitchFamily="34" charset="0"/>
                <a:ea typeface="Geneva"/>
                <a:cs typeface="Geneva"/>
              </a:defRPr>
            </a:lvl4pPr>
            <a:lvl5pPr marL="2057400" indent="-228600" eaLnBrk="0" hangingPunct="0">
              <a:lnSpc>
                <a:spcPts val="1200"/>
              </a:lnSpc>
              <a:spcBef>
                <a:spcPct val="20000"/>
              </a:spcBef>
              <a:tabLst>
                <a:tab pos="261938" algn="l"/>
                <a:tab pos="623888" algn="l"/>
              </a:tabLst>
              <a:defRPr sz="900">
                <a:solidFill>
                  <a:schemeClr val="tx1"/>
                </a:solidFill>
                <a:latin typeface="Arial" panose="020B0604020202020204" pitchFamily="34" charset="0"/>
                <a:ea typeface="Geneva"/>
                <a:cs typeface="Geneva"/>
              </a:defRPr>
            </a:lvl5pPr>
            <a:lvl6pPr marL="2514600" indent="-228600" eaLnBrk="0" fontAlgn="base" hangingPunct="0">
              <a:lnSpc>
                <a:spcPts val="1200"/>
              </a:lnSpc>
              <a:spcBef>
                <a:spcPct val="20000"/>
              </a:spcBef>
              <a:spcAft>
                <a:spcPct val="0"/>
              </a:spcAft>
              <a:tabLst>
                <a:tab pos="261938" algn="l"/>
                <a:tab pos="623888" algn="l"/>
              </a:tabLst>
              <a:defRPr sz="900">
                <a:solidFill>
                  <a:schemeClr val="tx1"/>
                </a:solidFill>
                <a:latin typeface="Arial" panose="020B0604020202020204" pitchFamily="34" charset="0"/>
                <a:ea typeface="Geneva"/>
                <a:cs typeface="Geneva"/>
              </a:defRPr>
            </a:lvl6pPr>
            <a:lvl7pPr marL="2971800" indent="-228600" eaLnBrk="0" fontAlgn="base" hangingPunct="0">
              <a:lnSpc>
                <a:spcPts val="1200"/>
              </a:lnSpc>
              <a:spcBef>
                <a:spcPct val="20000"/>
              </a:spcBef>
              <a:spcAft>
                <a:spcPct val="0"/>
              </a:spcAft>
              <a:tabLst>
                <a:tab pos="261938" algn="l"/>
                <a:tab pos="623888" algn="l"/>
              </a:tabLst>
              <a:defRPr sz="900">
                <a:solidFill>
                  <a:schemeClr val="tx1"/>
                </a:solidFill>
                <a:latin typeface="Arial" panose="020B0604020202020204" pitchFamily="34" charset="0"/>
                <a:ea typeface="Geneva"/>
                <a:cs typeface="Geneva"/>
              </a:defRPr>
            </a:lvl7pPr>
            <a:lvl8pPr marL="3429000" indent="-228600" eaLnBrk="0" fontAlgn="base" hangingPunct="0">
              <a:lnSpc>
                <a:spcPts val="1200"/>
              </a:lnSpc>
              <a:spcBef>
                <a:spcPct val="20000"/>
              </a:spcBef>
              <a:spcAft>
                <a:spcPct val="0"/>
              </a:spcAft>
              <a:tabLst>
                <a:tab pos="261938" algn="l"/>
                <a:tab pos="623888" algn="l"/>
              </a:tabLst>
              <a:defRPr sz="900">
                <a:solidFill>
                  <a:schemeClr val="tx1"/>
                </a:solidFill>
                <a:latin typeface="Arial" panose="020B0604020202020204" pitchFamily="34" charset="0"/>
                <a:ea typeface="Geneva"/>
                <a:cs typeface="Geneva"/>
              </a:defRPr>
            </a:lvl8pPr>
            <a:lvl9pPr marL="3886200" indent="-228600" eaLnBrk="0" fontAlgn="base" hangingPunct="0">
              <a:lnSpc>
                <a:spcPts val="1200"/>
              </a:lnSpc>
              <a:spcBef>
                <a:spcPct val="20000"/>
              </a:spcBef>
              <a:spcAft>
                <a:spcPct val="0"/>
              </a:spcAft>
              <a:tabLst>
                <a:tab pos="261938" algn="l"/>
                <a:tab pos="623888" algn="l"/>
              </a:tabLst>
              <a:defRPr sz="900">
                <a:solidFill>
                  <a:schemeClr val="tx1"/>
                </a:solidFill>
                <a:latin typeface="Arial" panose="020B0604020202020204" pitchFamily="34" charset="0"/>
                <a:ea typeface="Geneva"/>
                <a:cs typeface="Geneva"/>
              </a:defRPr>
            </a:lvl9pPr>
          </a:lstStyle>
          <a:p>
            <a:pPr marL="430213" indent="-342900" algn="just" fontAlgn="auto">
              <a:lnSpc>
                <a:spcPct val="150000"/>
              </a:lnSpc>
              <a:spcBef>
                <a:spcPct val="0"/>
              </a:spcBef>
              <a:spcAft>
                <a:spcPts val="1800"/>
              </a:spcAft>
              <a:buClr>
                <a:srgbClr val="336699"/>
              </a:buClr>
              <a:buFont typeface="+mj-lt"/>
              <a:buAutoNum type="arabicPeriod"/>
              <a:defRPr/>
            </a:pPr>
            <a:r>
              <a:rPr lang="es-ES" altLang="es-ES" sz="1800" dirty="0">
                <a:solidFill>
                  <a:srgbClr val="01548B"/>
                </a:solidFill>
                <a:latin typeface="Avenir Next LT Pro Demi" panose="020B070402020202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Objeto del acuerdo</a:t>
            </a:r>
            <a:endParaRPr lang="es-ES" altLang="es-ES" sz="1800" dirty="0">
              <a:solidFill>
                <a:srgbClr val="01548B"/>
              </a:solidFill>
              <a:latin typeface="Avenir Next LT Pro Demi" panose="020B0704020202020204" pitchFamily="34" charset="0"/>
              <a:cs typeface="Calibri" panose="020F0502020204030204" pitchFamily="34" charset="0"/>
            </a:endParaRPr>
          </a:p>
          <a:p>
            <a:pPr marL="430213" indent="-342900" algn="just">
              <a:lnSpc>
                <a:spcPct val="150000"/>
              </a:lnSpc>
              <a:spcBef>
                <a:spcPct val="0"/>
              </a:spcBef>
              <a:spcAft>
                <a:spcPts val="1800"/>
              </a:spcAft>
              <a:buClr>
                <a:srgbClr val="336699"/>
              </a:buClr>
              <a:buFont typeface="+mj-lt"/>
              <a:buAutoNum type="arabicPeriod"/>
              <a:defRPr/>
            </a:pPr>
            <a:r>
              <a:rPr lang="es-ES" altLang="es-ES" sz="1800" dirty="0">
                <a:solidFill>
                  <a:srgbClr val="01548B"/>
                </a:solidFill>
                <a:latin typeface="Avenir Next LT Pro Demi" panose="020B070402020202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Definición de Asegurado y Cobertura</a:t>
            </a:r>
            <a:endParaRPr lang="es-ES" altLang="es-ES" sz="1800" dirty="0">
              <a:solidFill>
                <a:srgbClr val="01548B"/>
              </a:solidFill>
              <a:latin typeface="Avenir Next LT Pro Demi" panose="020B0704020202020204" pitchFamily="34" charset="0"/>
              <a:cs typeface="Calibri" panose="020F0502020204030204" pitchFamily="34" charset="0"/>
            </a:endParaRPr>
          </a:p>
          <a:p>
            <a:pPr marL="430213" indent="-342900" algn="just">
              <a:lnSpc>
                <a:spcPct val="150000"/>
              </a:lnSpc>
              <a:spcBef>
                <a:spcPct val="0"/>
              </a:spcBef>
              <a:spcAft>
                <a:spcPts val="1800"/>
              </a:spcAft>
              <a:buClr>
                <a:srgbClr val="336699"/>
              </a:buClr>
              <a:buFont typeface="+mj-lt"/>
              <a:buAutoNum type="arabicPeriod"/>
              <a:defRPr/>
            </a:pPr>
            <a:r>
              <a:rPr lang="es-ES_tradnl" altLang="es-ES" sz="1800" dirty="0">
                <a:solidFill>
                  <a:srgbClr val="01548B"/>
                </a:solidFill>
                <a:latin typeface="Avenir Next LT Pro Demi" panose="020B070402020202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onLygal Abogado de Empresa para Mediadores de Seguros Colegiados – Cuadro de coberturas</a:t>
            </a:r>
            <a:endParaRPr lang="es-ES_tradnl" altLang="es-ES" sz="1800" dirty="0">
              <a:solidFill>
                <a:srgbClr val="01548B"/>
              </a:solidFill>
              <a:latin typeface="Avenir Next LT Pro Demi" panose="020B0704020202020204" pitchFamily="34" charset="0"/>
              <a:cs typeface="Calibri" panose="020F0502020204030204" pitchFamily="34" charset="0"/>
            </a:endParaRPr>
          </a:p>
          <a:p>
            <a:pPr marL="430213" indent="-342900" algn="just">
              <a:lnSpc>
                <a:spcPct val="150000"/>
              </a:lnSpc>
              <a:spcBef>
                <a:spcPct val="0"/>
              </a:spcBef>
              <a:spcAft>
                <a:spcPts val="1800"/>
              </a:spcAft>
              <a:buClr>
                <a:srgbClr val="336699"/>
              </a:buClr>
              <a:buFont typeface="+mj-lt"/>
              <a:buAutoNum type="arabicPeriod"/>
              <a:defRPr/>
            </a:pPr>
            <a:r>
              <a:rPr lang="es-ES_tradnl" altLang="es-ES" sz="1800" dirty="0">
                <a:solidFill>
                  <a:srgbClr val="01548B"/>
                </a:solidFill>
                <a:latin typeface="Avenir Next LT Pro Demi" panose="020B070402020202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Coberturas especialmente diseñadas para la actividad de mediación</a:t>
            </a:r>
            <a:endParaRPr lang="es-ES_tradnl" altLang="es-ES" sz="1800" dirty="0">
              <a:solidFill>
                <a:srgbClr val="01548B"/>
              </a:solidFill>
              <a:latin typeface="Avenir Next LT Pro Demi" panose="020B0704020202020204" pitchFamily="34" charset="0"/>
              <a:cs typeface="Calibri" panose="020F0502020204030204" pitchFamily="34" charset="0"/>
            </a:endParaRPr>
          </a:p>
          <a:p>
            <a:pPr marL="430213" indent="-342900" algn="just">
              <a:lnSpc>
                <a:spcPct val="150000"/>
              </a:lnSpc>
              <a:spcBef>
                <a:spcPct val="0"/>
              </a:spcBef>
              <a:spcAft>
                <a:spcPts val="1800"/>
              </a:spcAft>
              <a:buClr>
                <a:srgbClr val="336699"/>
              </a:buClr>
              <a:buFont typeface="+mj-lt"/>
              <a:buAutoNum type="arabicPeriod"/>
              <a:defRPr/>
            </a:pPr>
            <a:r>
              <a:rPr lang="es-ES_tradnl" altLang="es-ES" sz="1800" dirty="0">
                <a:solidFill>
                  <a:srgbClr val="01548B"/>
                </a:solidFill>
                <a:latin typeface="Avenir Next LT Pro Demi" panose="020B070402020202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Casos reales: Reclamación por incumplimiento de otros contratos de seguros. </a:t>
            </a:r>
            <a:endParaRPr lang="es-ES_tradnl" altLang="es-ES" sz="1800" dirty="0">
              <a:solidFill>
                <a:srgbClr val="01548B"/>
              </a:solidFill>
              <a:latin typeface="Avenir Next LT Pro Demi" panose="020B0704020202020204" pitchFamily="34" charset="0"/>
              <a:cs typeface="Calibri" panose="020F0502020204030204" pitchFamily="34" charset="0"/>
            </a:endParaRPr>
          </a:p>
          <a:p>
            <a:pPr marL="430213" indent="-342900" algn="just" fontAlgn="auto">
              <a:lnSpc>
                <a:spcPct val="100000"/>
              </a:lnSpc>
              <a:spcBef>
                <a:spcPct val="0"/>
              </a:spcBef>
              <a:spcAft>
                <a:spcPts val="1800"/>
              </a:spcAft>
              <a:buClr>
                <a:srgbClr val="336699"/>
              </a:buClr>
              <a:buFont typeface="+mj-lt"/>
              <a:buAutoNum type="arabicPeriod"/>
              <a:defRPr/>
            </a:pPr>
            <a:r>
              <a:rPr lang="es-ES_tradnl" altLang="es-ES" sz="1800" dirty="0">
                <a:solidFill>
                  <a:srgbClr val="01548B"/>
                </a:solidFill>
                <a:latin typeface="Avenir Next LT Pro Demi" panose="020B0704020202020204" pitchFamily="34" charset="0"/>
                <a:cs typeface="Calibri" panose="020F0502020204030204" pitchFamily="34" charset="0"/>
                <a:hlinkClick r:id="rId8" action="ppaction://hlinksldjump">
                  <a:extLst>
                    <a:ext uri="{A12FA001-AC4F-418D-AE19-62706E023703}">
                      <ahyp:hlinkClr xmlns:ahyp="http://schemas.microsoft.com/office/drawing/2018/hyperlinkcolor" val="tx"/>
                    </a:ext>
                  </a:extLst>
                </a:hlinkClick>
              </a:rPr>
              <a:t>Opciones de contratación y precios</a:t>
            </a:r>
            <a:endParaRPr lang="es-ES_tradnl" altLang="es-ES" sz="1800" dirty="0">
              <a:solidFill>
                <a:srgbClr val="01548B"/>
              </a:solidFill>
              <a:latin typeface="Avenir Next LT Pro Demi" panose="020B0704020202020204" pitchFamily="34" charset="0"/>
              <a:cs typeface="Calibri" panose="020F0502020204030204" pitchFamily="34" charset="0"/>
            </a:endParaRPr>
          </a:p>
          <a:p>
            <a:pPr marL="430213" indent="-342900" algn="just" fontAlgn="auto">
              <a:lnSpc>
                <a:spcPct val="100000"/>
              </a:lnSpc>
              <a:spcBef>
                <a:spcPct val="0"/>
              </a:spcBef>
              <a:spcAft>
                <a:spcPts val="1800"/>
              </a:spcAft>
              <a:buClr>
                <a:srgbClr val="336699"/>
              </a:buClr>
              <a:buFont typeface="+mj-lt"/>
              <a:buAutoNum type="arabicPeriod"/>
              <a:defRPr/>
            </a:pPr>
            <a:r>
              <a:rPr lang="es-ES_tradnl" altLang="es-ES" sz="1800" dirty="0">
                <a:solidFill>
                  <a:srgbClr val="01548B"/>
                </a:solidFill>
                <a:latin typeface="Avenir Next LT Pro Demi" panose="020B0704020202020204" pitchFamily="34" charset="0"/>
                <a:cs typeface="Calibri" panose="020F0502020204030204" pitchFamily="34" charset="0"/>
                <a:hlinkClick r:id="rId9" action="ppaction://hlinksldjump">
                  <a:extLst>
                    <a:ext uri="{A12FA001-AC4F-418D-AE19-62706E023703}">
                      <ahyp:hlinkClr xmlns:ahyp="http://schemas.microsoft.com/office/drawing/2018/hyperlinkcolor" val="tx"/>
                    </a:ext>
                  </a:extLst>
                </a:hlinkClick>
              </a:rPr>
              <a:t>Anexo: Detalle de coberturas incluidas</a:t>
            </a:r>
            <a:endParaRPr lang="es-ES_tradnl" altLang="es-ES" sz="1800" dirty="0">
              <a:solidFill>
                <a:srgbClr val="01548B"/>
              </a:solidFill>
              <a:latin typeface="Avenir Next LT Pro Demi" panose="020B0704020202020204" pitchFamily="34" charset="0"/>
              <a:cs typeface="Calibri" panose="020F0502020204030204" pitchFamily="34" charset="0"/>
            </a:endParaRPr>
          </a:p>
        </p:txBody>
      </p:sp>
    </p:spTree>
    <p:extLst>
      <p:ext uri="{BB962C8B-B14F-4D97-AF65-F5344CB8AC3E}">
        <p14:creationId xmlns:p14="http://schemas.microsoft.com/office/powerpoint/2010/main" val="2204104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45DF3F-925E-6DE4-DD0F-E6A5EE472518}"/>
              </a:ext>
            </a:extLst>
          </p:cNvPr>
          <p:cNvSpPr>
            <a:spLocks noGrp="1"/>
          </p:cNvSpPr>
          <p:nvPr>
            <p:ph type="body" sz="quarter" idx="14"/>
          </p:nvPr>
        </p:nvSpPr>
        <p:spPr>
          <a:xfrm>
            <a:off x="221478" y="248147"/>
            <a:ext cx="7831413" cy="400110"/>
          </a:xfrm>
        </p:spPr>
        <p:txBody>
          <a:bodyPr/>
          <a:lstStyle/>
          <a:p>
            <a:r>
              <a:rPr lang="es-ES" dirty="0"/>
              <a:t>Detalle de coberturas incluidas</a:t>
            </a:r>
          </a:p>
        </p:txBody>
      </p:sp>
      <p:sp>
        <p:nvSpPr>
          <p:cNvPr id="8" name="Rectangle 673">
            <a:extLst>
              <a:ext uri="{FF2B5EF4-FFF2-40B4-BE49-F238E27FC236}">
                <a16:creationId xmlns:a16="http://schemas.microsoft.com/office/drawing/2014/main" id="{2BBB29B2-A29C-BC26-F561-5196E097E978}"/>
              </a:ext>
            </a:extLst>
          </p:cNvPr>
          <p:cNvSpPr>
            <a:spLocks noChangeArrowheads="1"/>
          </p:cNvSpPr>
          <p:nvPr/>
        </p:nvSpPr>
        <p:spPr bwMode="gray">
          <a:xfrm>
            <a:off x="1244653" y="2114494"/>
            <a:ext cx="10062444" cy="4252913"/>
          </a:xfrm>
          <a:prstGeom prst="rect">
            <a:avLst/>
          </a:prstGeom>
          <a:noFill/>
          <a:ln>
            <a:noFill/>
          </a:ln>
          <a:effectLst/>
        </p:spPr>
        <p:txBody>
          <a:bodyPr lIns="0" tIns="0" rIns="0" bIns="0">
            <a:normAutofit lnSpcReduction="10000"/>
          </a:bodyPr>
          <a:lstStyle/>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Se garantiza la defensa de la responsabilidad penal del Asegurado (persona física) en los procesos penales que se sigan contra él por delitos o faltas cometidas imprudentemente. Se incluye la prestación de fianzas penales tendentes a garantizar la libertad provisional del Asegurado, su presentación a juicio y/o responder del pago de las costas judiciales.</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05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Queda expresamente incluida la primera asistencia al detenido en comisaría. </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1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A los efectos de esta garantía tiene la consideración de Asegurado los siguientes:</a:t>
            </a:r>
          </a:p>
          <a:p>
            <a:pPr marL="628650" indent="-274638"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628650" indent="-274638"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Quien figure como tal designado en las Condiciones Particulares siempre que, de acuerdo con la Ley, ostente la consideración de persona física. </a:t>
            </a:r>
          </a:p>
          <a:p>
            <a:pPr marL="628650" indent="-274638"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En caso de sociedades civiles, sus socios. </a:t>
            </a:r>
          </a:p>
          <a:p>
            <a:pPr marL="628650" indent="-274638"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En caso de persona jurídica, el administrador. Los empleados y empleados autónomos también tendrán la consideración de asegurados cuando, no existiendo conflicto de intereses, el Asegurado indicado en las Condiciones Particulares (o el administrador de la sociedad asegurada) solicitara su cobertura en el momento de declarar el siniestro o durante su tramitación.</a:t>
            </a:r>
            <a:endParaRPr lang="es-ES" sz="1600" dirty="0">
              <a:solidFill>
                <a:srgbClr val="01548B"/>
              </a:solidFill>
              <a:latin typeface="Avenir Next LT Pro" panose="020B0504020202020204" pitchFamily="34" charset="0"/>
              <a:cs typeface="Calibri" panose="020F0502020204030204" pitchFamily="34" charset="0"/>
            </a:endParaRPr>
          </a:p>
          <a:p>
            <a:pPr marL="342900" indent="-342900" algn="just">
              <a:spcAft>
                <a:spcPts val="600"/>
              </a:spcAft>
              <a:buClr>
                <a:srgbClr val="336699"/>
              </a:buClr>
              <a:buFont typeface="Wingdings" panose="05000000000000000000" pitchFamily="2" charset="2"/>
              <a:buChar char="ü"/>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0396F"/>
              </a:solidFill>
              <a:latin typeface="Avenir Next LT Pro" panose="020B050402020202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29068D80-1547-6EDB-EBD7-863907B35400}"/>
              </a:ext>
            </a:extLst>
          </p:cNvPr>
          <p:cNvSpPr txBox="1"/>
          <p:nvPr/>
        </p:nvSpPr>
        <p:spPr>
          <a:xfrm>
            <a:off x="1199536" y="1487098"/>
            <a:ext cx="8003458" cy="369332"/>
          </a:xfrm>
          <a:prstGeom prst="rect">
            <a:avLst/>
          </a:prstGeom>
          <a:noFill/>
        </p:spPr>
        <p:txBody>
          <a:bodyPr wrap="square">
            <a:spAutoFit/>
          </a:bodyPr>
          <a:lstStyle/>
          <a:p>
            <a:pPr>
              <a:spcBef>
                <a:spcPct val="0"/>
              </a:spcBef>
            </a:pPr>
            <a:r>
              <a:rPr lang="es-ES" altLang="es-ES" b="1" dirty="0">
                <a:solidFill>
                  <a:srgbClr val="01548B"/>
                </a:solidFill>
                <a:latin typeface="Avenir Next LT Pro" panose="020B0504020202020204" pitchFamily="34" charset="0"/>
                <a:ea typeface="MS PGothic" panose="020B0600070205080204" pitchFamily="34" charset="-128"/>
                <a:cs typeface="Calibri" panose="020F0502020204030204" pitchFamily="34" charset="0"/>
              </a:rPr>
              <a:t>DEFENSA PENAL DE PERSONAS FÍSICAS</a:t>
            </a:r>
          </a:p>
        </p:txBody>
      </p:sp>
      <p:cxnSp>
        <p:nvCxnSpPr>
          <p:cNvPr id="12" name="Conector recto 11">
            <a:extLst>
              <a:ext uri="{FF2B5EF4-FFF2-40B4-BE49-F238E27FC236}">
                <a16:creationId xmlns:a16="http://schemas.microsoft.com/office/drawing/2014/main" id="{5E4FFED3-42A6-E73C-48BB-F181352F6B37}"/>
              </a:ext>
            </a:extLst>
          </p:cNvPr>
          <p:cNvCxnSpPr/>
          <p:nvPr/>
        </p:nvCxnSpPr>
        <p:spPr>
          <a:xfrm>
            <a:off x="1307691" y="1327355"/>
            <a:ext cx="58993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Marcador de número de diapositiva 7">
            <a:extLst>
              <a:ext uri="{FF2B5EF4-FFF2-40B4-BE49-F238E27FC236}">
                <a16:creationId xmlns:a16="http://schemas.microsoft.com/office/drawing/2014/main" id="{07E8FD23-09B0-0473-BC50-802AF0D7BA66}"/>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latin typeface="Avenir Next LT Pro" panose="020B0504020202020204" pitchFamily="34" charset="0"/>
              </a:rPr>
              <a:t>20</a:t>
            </a:fld>
            <a:endParaRPr lang="es-ES" sz="800" dirty="0">
              <a:latin typeface="Avenir Next LT Pro" panose="020B0504020202020204" pitchFamily="34" charset="0"/>
            </a:endParaRPr>
          </a:p>
        </p:txBody>
      </p:sp>
    </p:spTree>
    <p:extLst>
      <p:ext uri="{BB962C8B-B14F-4D97-AF65-F5344CB8AC3E}">
        <p14:creationId xmlns:p14="http://schemas.microsoft.com/office/powerpoint/2010/main" val="4023657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45DF3F-925E-6DE4-DD0F-E6A5EE472518}"/>
              </a:ext>
            </a:extLst>
          </p:cNvPr>
          <p:cNvSpPr>
            <a:spLocks noGrp="1"/>
          </p:cNvSpPr>
          <p:nvPr>
            <p:ph type="body" sz="quarter" idx="14"/>
          </p:nvPr>
        </p:nvSpPr>
        <p:spPr>
          <a:xfrm>
            <a:off x="221478" y="248147"/>
            <a:ext cx="7831413" cy="400110"/>
          </a:xfrm>
        </p:spPr>
        <p:txBody>
          <a:bodyPr/>
          <a:lstStyle/>
          <a:p>
            <a:r>
              <a:rPr lang="es-ES" dirty="0"/>
              <a:t>Detalle de coberturas incluidas</a:t>
            </a:r>
          </a:p>
        </p:txBody>
      </p:sp>
      <p:sp>
        <p:nvSpPr>
          <p:cNvPr id="8" name="Rectangle 673">
            <a:extLst>
              <a:ext uri="{FF2B5EF4-FFF2-40B4-BE49-F238E27FC236}">
                <a16:creationId xmlns:a16="http://schemas.microsoft.com/office/drawing/2014/main" id="{2BBB29B2-A29C-BC26-F561-5196E097E978}"/>
              </a:ext>
            </a:extLst>
          </p:cNvPr>
          <p:cNvSpPr>
            <a:spLocks noChangeArrowheads="1"/>
          </p:cNvSpPr>
          <p:nvPr/>
        </p:nvSpPr>
        <p:spPr bwMode="gray">
          <a:xfrm>
            <a:off x="1307691" y="2435598"/>
            <a:ext cx="10062444" cy="3709563"/>
          </a:xfrm>
          <a:prstGeom prst="rect">
            <a:avLst/>
          </a:prstGeom>
          <a:noFill/>
          <a:ln>
            <a:noFill/>
          </a:ln>
          <a:effectLst/>
        </p:spPr>
        <p:txBody>
          <a:bodyPr lIns="0" tIns="0" rIns="0" bIns="0">
            <a:normAutofit/>
          </a:bodyPr>
          <a:lstStyle/>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Se garantiza la defensa de la responsabilidad civil extracontractual que pudiera exigirse al Asegurado por los daños y perjuicios sufridos por un tercero con motivo de la normal explotación de la actividad descrita en las Condiciones Particulares (amistosamente o en un procedimiento administrativo o judicial)</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Esta garantía es operativa en los siguientes casos:</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05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628650" indent="-274638"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Cuando no exista un seguro de responsabilidad civil contratado, siempre que no exista obligación legal de asegurar la responsabilidad civil.</a:t>
            </a:r>
          </a:p>
          <a:p>
            <a:pPr marL="628650" indent="-274638"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Cuando habiéndose contratado un seguro de responsabilidad civil, la Aseguradora del mismo hubiera rechazado su cobertura.  </a:t>
            </a:r>
          </a:p>
          <a:p>
            <a:pPr marL="628650" indent="-274638"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Cuando es la Aseguradora de responsabilidad civil del Asegurado quien ejercita su derecho de repetición contra el Asegurado por las indemnizaciones pagadas a un perjudicado. </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1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No incluye el pago de indemnizaciones o fianzas que pudieran imponerse a cargo del Asegurado</a:t>
            </a:r>
          </a:p>
        </p:txBody>
      </p:sp>
      <p:sp>
        <p:nvSpPr>
          <p:cNvPr id="10" name="CuadroTexto 9">
            <a:extLst>
              <a:ext uri="{FF2B5EF4-FFF2-40B4-BE49-F238E27FC236}">
                <a16:creationId xmlns:a16="http://schemas.microsoft.com/office/drawing/2014/main" id="{29068D80-1547-6EDB-EBD7-863907B35400}"/>
              </a:ext>
            </a:extLst>
          </p:cNvPr>
          <p:cNvSpPr txBox="1"/>
          <p:nvPr/>
        </p:nvSpPr>
        <p:spPr>
          <a:xfrm>
            <a:off x="1199535" y="1487098"/>
            <a:ext cx="10107561" cy="646331"/>
          </a:xfrm>
          <a:prstGeom prst="rect">
            <a:avLst/>
          </a:prstGeom>
          <a:noFill/>
        </p:spPr>
        <p:txBody>
          <a:bodyPr wrap="square">
            <a:spAutoFit/>
          </a:bodyPr>
          <a:lstStyle/>
          <a:p>
            <a:pPr>
              <a:spcBef>
                <a:spcPct val="0"/>
              </a:spcBef>
            </a:pPr>
            <a:r>
              <a:rPr lang="es-ES" altLang="es-ES" b="1" dirty="0">
                <a:solidFill>
                  <a:srgbClr val="01548B"/>
                </a:solidFill>
                <a:latin typeface="Avenir Next LT Pro" panose="020B0504020202020204" pitchFamily="34" charset="0"/>
                <a:ea typeface="MS PGothic" panose="020B0600070205080204" pitchFamily="34" charset="-128"/>
                <a:cs typeface="Calibri" panose="020F0502020204030204" pitchFamily="34" charset="0"/>
              </a:rPr>
              <a:t>DEFENSA SUBSIDIARIA DE LA RESPONSABILIDAD CIVIL DERIVADA DE LA EXPLOTACIÓN DE LA ACTIVIDAD</a:t>
            </a:r>
          </a:p>
        </p:txBody>
      </p:sp>
      <p:cxnSp>
        <p:nvCxnSpPr>
          <p:cNvPr id="12" name="Conector recto 11">
            <a:extLst>
              <a:ext uri="{FF2B5EF4-FFF2-40B4-BE49-F238E27FC236}">
                <a16:creationId xmlns:a16="http://schemas.microsoft.com/office/drawing/2014/main" id="{5E4FFED3-42A6-E73C-48BB-F181352F6B37}"/>
              </a:ext>
            </a:extLst>
          </p:cNvPr>
          <p:cNvCxnSpPr/>
          <p:nvPr/>
        </p:nvCxnSpPr>
        <p:spPr>
          <a:xfrm>
            <a:off x="1307691" y="1327355"/>
            <a:ext cx="58993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Marcador de número de diapositiva 7">
            <a:extLst>
              <a:ext uri="{FF2B5EF4-FFF2-40B4-BE49-F238E27FC236}">
                <a16:creationId xmlns:a16="http://schemas.microsoft.com/office/drawing/2014/main" id="{4E6D8A41-B6BE-27FB-52C1-5411D3A9BD29}"/>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latin typeface="Avenir Next LT Pro" panose="020B0504020202020204" pitchFamily="34" charset="0"/>
              </a:rPr>
              <a:t>21</a:t>
            </a:fld>
            <a:endParaRPr lang="es-ES" sz="800" dirty="0">
              <a:latin typeface="Avenir Next LT Pro" panose="020B0504020202020204" pitchFamily="34" charset="0"/>
            </a:endParaRPr>
          </a:p>
        </p:txBody>
      </p:sp>
    </p:spTree>
    <p:extLst>
      <p:ext uri="{BB962C8B-B14F-4D97-AF65-F5344CB8AC3E}">
        <p14:creationId xmlns:p14="http://schemas.microsoft.com/office/powerpoint/2010/main" val="3933242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45DF3F-925E-6DE4-DD0F-E6A5EE472518}"/>
              </a:ext>
            </a:extLst>
          </p:cNvPr>
          <p:cNvSpPr>
            <a:spLocks noGrp="1"/>
          </p:cNvSpPr>
          <p:nvPr>
            <p:ph type="body" sz="quarter" idx="14"/>
          </p:nvPr>
        </p:nvSpPr>
        <p:spPr>
          <a:xfrm>
            <a:off x="221478" y="248147"/>
            <a:ext cx="7831413" cy="400110"/>
          </a:xfrm>
        </p:spPr>
        <p:txBody>
          <a:bodyPr/>
          <a:lstStyle/>
          <a:p>
            <a:r>
              <a:rPr lang="es-ES" dirty="0"/>
              <a:t>Detalle de coberturas incluidas</a:t>
            </a:r>
          </a:p>
        </p:txBody>
      </p:sp>
      <p:sp>
        <p:nvSpPr>
          <p:cNvPr id="8" name="Rectangle 673">
            <a:extLst>
              <a:ext uri="{FF2B5EF4-FFF2-40B4-BE49-F238E27FC236}">
                <a16:creationId xmlns:a16="http://schemas.microsoft.com/office/drawing/2014/main" id="{2BBB29B2-A29C-BC26-F561-5196E097E978}"/>
              </a:ext>
            </a:extLst>
          </p:cNvPr>
          <p:cNvSpPr>
            <a:spLocks noChangeArrowheads="1"/>
          </p:cNvSpPr>
          <p:nvPr/>
        </p:nvSpPr>
        <p:spPr bwMode="gray">
          <a:xfrm>
            <a:off x="1386349" y="2166197"/>
            <a:ext cx="9674941" cy="4214938"/>
          </a:xfrm>
          <a:prstGeom prst="rect">
            <a:avLst/>
          </a:prstGeom>
          <a:noFill/>
          <a:ln>
            <a:noFill/>
          </a:ln>
          <a:effectLst/>
        </p:spPr>
        <p:txBody>
          <a:bodyPr lIns="0" tIns="0" rIns="0" bIns="0">
            <a:normAutofit fontScale="77500" lnSpcReduction="20000"/>
          </a:bodyPr>
          <a:lstStyle/>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21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Se garantiza la reclamación de los daños y perjuicios sufridos por el Asegurado al tercero responsable. Por esta garantía no queda cubierta la reclamación de daños que sean consecuencia del incumplimiento de un contrato por parte de un tercero. Queda cubierta la reclamación tanto en vía amistosa como a través de un procedimiento judicial o administrativo</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4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21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A los efectos de esta garantía se amplía la condición de asegurado al administrador de la sociedad asegurada. Los empleados y empleados autónomos también tendrán esta consideración cuando así sea solicitado por el Asegurado indicado en las Condiciones Particulares (o por su administrador, en caso de ser una sociedad) en el momento de declarar el siniestro o durante su tramitación.</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5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21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La garantía opera en las siguientes circunstancias:</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541338" indent="-276225" algn="just">
              <a:spcAft>
                <a:spcPts val="600"/>
              </a:spcAft>
              <a:buClr>
                <a:srgbClr val="336699"/>
              </a:buClr>
              <a:buFont typeface="+mj-lt"/>
              <a:buAutoNum type="arabicPeriod"/>
              <a:tabLst>
                <a:tab pos="541338" algn="l"/>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pPr>
            <a:r>
              <a:rPr lang="es-ES" sz="21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Con ocasión de la utilización del inmueble asegurado</a:t>
            </a:r>
          </a:p>
          <a:p>
            <a:pPr marL="541338" indent="-276225" algn="just">
              <a:spcAft>
                <a:spcPts val="600"/>
              </a:spcAft>
              <a:buClr>
                <a:srgbClr val="336699"/>
              </a:buClr>
              <a:buFont typeface="+mj-lt"/>
              <a:buAutoNum type="arabicPeriod"/>
              <a:tabLst>
                <a:tab pos="541338" algn="l"/>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pPr>
            <a:r>
              <a:rPr lang="es-ES" sz="21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Con ocasión del desempeño de la actividad asegurada en el exterior del inmueble asegurado </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5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21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No se garantiza la reclamación de daños ocasionados con motivo de la utilización de inmuebles destinados al ejercicio de la actividad asegurada no relacionados en Condiciones Particulares.</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p:txBody>
      </p:sp>
      <p:sp>
        <p:nvSpPr>
          <p:cNvPr id="10" name="CuadroTexto 9">
            <a:extLst>
              <a:ext uri="{FF2B5EF4-FFF2-40B4-BE49-F238E27FC236}">
                <a16:creationId xmlns:a16="http://schemas.microsoft.com/office/drawing/2014/main" id="{29068D80-1547-6EDB-EBD7-863907B35400}"/>
              </a:ext>
            </a:extLst>
          </p:cNvPr>
          <p:cNvSpPr txBox="1"/>
          <p:nvPr/>
        </p:nvSpPr>
        <p:spPr>
          <a:xfrm>
            <a:off x="1199535" y="1487098"/>
            <a:ext cx="10107561" cy="369332"/>
          </a:xfrm>
          <a:prstGeom prst="rect">
            <a:avLst/>
          </a:prstGeom>
          <a:noFill/>
        </p:spPr>
        <p:txBody>
          <a:bodyPr wrap="square">
            <a:spAutoFit/>
          </a:bodyPr>
          <a:lstStyle/>
          <a:p>
            <a:pPr>
              <a:spcBef>
                <a:spcPct val="0"/>
              </a:spcBef>
            </a:pPr>
            <a:r>
              <a:rPr lang="es-ES" altLang="es-ES" b="1" dirty="0">
                <a:solidFill>
                  <a:srgbClr val="01548B"/>
                </a:solidFill>
                <a:latin typeface="Avenir Next LT Pro" panose="020B0504020202020204" pitchFamily="34" charset="0"/>
                <a:ea typeface="MS PGothic" panose="020B0600070205080204" pitchFamily="34" charset="-128"/>
                <a:cs typeface="Calibri" panose="020F0502020204030204" pitchFamily="34" charset="0"/>
              </a:rPr>
              <a:t>RECLAMACIÓN DE DAÑOS Y PERJUICIOS NO CONTRACTUAL</a:t>
            </a:r>
          </a:p>
        </p:txBody>
      </p:sp>
      <p:cxnSp>
        <p:nvCxnSpPr>
          <p:cNvPr id="12" name="Conector recto 11">
            <a:extLst>
              <a:ext uri="{FF2B5EF4-FFF2-40B4-BE49-F238E27FC236}">
                <a16:creationId xmlns:a16="http://schemas.microsoft.com/office/drawing/2014/main" id="{5E4FFED3-42A6-E73C-48BB-F181352F6B37}"/>
              </a:ext>
            </a:extLst>
          </p:cNvPr>
          <p:cNvCxnSpPr/>
          <p:nvPr/>
        </p:nvCxnSpPr>
        <p:spPr>
          <a:xfrm>
            <a:off x="1307691" y="1327355"/>
            <a:ext cx="58993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Marcador de número de diapositiva 7">
            <a:extLst>
              <a:ext uri="{FF2B5EF4-FFF2-40B4-BE49-F238E27FC236}">
                <a16:creationId xmlns:a16="http://schemas.microsoft.com/office/drawing/2014/main" id="{84FDC33E-068E-9615-D407-B47C7C936FCC}"/>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latin typeface="Avenir Next LT Pro" panose="020B0504020202020204" pitchFamily="34" charset="0"/>
              </a:rPr>
              <a:t>22</a:t>
            </a:fld>
            <a:endParaRPr lang="es-ES" sz="800" dirty="0">
              <a:latin typeface="Avenir Next LT Pro" panose="020B0504020202020204" pitchFamily="34" charset="0"/>
            </a:endParaRPr>
          </a:p>
        </p:txBody>
      </p:sp>
    </p:spTree>
    <p:extLst>
      <p:ext uri="{BB962C8B-B14F-4D97-AF65-F5344CB8AC3E}">
        <p14:creationId xmlns:p14="http://schemas.microsoft.com/office/powerpoint/2010/main" val="2094283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45DF3F-925E-6DE4-DD0F-E6A5EE472518}"/>
              </a:ext>
            </a:extLst>
          </p:cNvPr>
          <p:cNvSpPr>
            <a:spLocks noGrp="1"/>
          </p:cNvSpPr>
          <p:nvPr>
            <p:ph type="body" sz="quarter" idx="14"/>
          </p:nvPr>
        </p:nvSpPr>
        <p:spPr>
          <a:xfrm>
            <a:off x="221478" y="248147"/>
            <a:ext cx="7831413" cy="400110"/>
          </a:xfrm>
        </p:spPr>
        <p:txBody>
          <a:bodyPr/>
          <a:lstStyle/>
          <a:p>
            <a:r>
              <a:rPr lang="es-ES" dirty="0"/>
              <a:t>Detalle de coberturas incluidas</a:t>
            </a:r>
          </a:p>
        </p:txBody>
      </p:sp>
      <p:sp>
        <p:nvSpPr>
          <p:cNvPr id="8" name="Rectangle 673">
            <a:extLst>
              <a:ext uri="{FF2B5EF4-FFF2-40B4-BE49-F238E27FC236}">
                <a16:creationId xmlns:a16="http://schemas.microsoft.com/office/drawing/2014/main" id="{2BBB29B2-A29C-BC26-F561-5196E097E978}"/>
              </a:ext>
            </a:extLst>
          </p:cNvPr>
          <p:cNvSpPr>
            <a:spLocks noChangeArrowheads="1"/>
          </p:cNvSpPr>
          <p:nvPr/>
        </p:nvSpPr>
        <p:spPr bwMode="gray">
          <a:xfrm>
            <a:off x="1307691" y="2293171"/>
            <a:ext cx="9674941" cy="4214938"/>
          </a:xfrm>
          <a:prstGeom prst="rect">
            <a:avLst/>
          </a:prstGeom>
          <a:noFill/>
          <a:ln>
            <a:noFill/>
          </a:ln>
          <a:effectLst/>
        </p:spPr>
        <p:txBody>
          <a:bodyPr lIns="0" tIns="0" rIns="0" bIns="0">
            <a:normAutofit/>
          </a:bodyPr>
          <a:lstStyle/>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Se garantiza la defensa de los derechos del Asegurado en los conflictos laborales que deriven de una decisión de carácter individual, promovido por alguno de sus empleados, de cuya tramitación sea competente la jurisdicción social. </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05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Se garantiza asimismo la defensa del Asegurado en los conflictos que pudiera tener ante trabajadores autónomos económicamente dependientes de los que fuera competente la jurisdicción social.</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1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A los efectos de esta garantía se amplía la condición de asegurado al administrador de la sociedad asegurada. Los empleados autónomos también tendrán esta consideración cuando así sea solicitado por el Asegurado indicado en las Condiciones Particulares (o por su administrador, en caso de ser una sociedad), en el momento de declarar el siniestro o durante su tramitación.</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1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No se incluye la defensa frente a reclamaciones por falta de pago del salario ni la defensa subsidiaria de la responsabilidad civil patronal. La defensa de esta última responsabilidad podrá ser objeto de contratación optativa.</a:t>
            </a:r>
          </a:p>
        </p:txBody>
      </p:sp>
      <p:sp>
        <p:nvSpPr>
          <p:cNvPr id="10" name="CuadroTexto 9">
            <a:extLst>
              <a:ext uri="{FF2B5EF4-FFF2-40B4-BE49-F238E27FC236}">
                <a16:creationId xmlns:a16="http://schemas.microsoft.com/office/drawing/2014/main" id="{29068D80-1547-6EDB-EBD7-863907B35400}"/>
              </a:ext>
            </a:extLst>
          </p:cNvPr>
          <p:cNvSpPr txBox="1"/>
          <p:nvPr/>
        </p:nvSpPr>
        <p:spPr>
          <a:xfrm>
            <a:off x="1199535" y="1487098"/>
            <a:ext cx="10107561" cy="646331"/>
          </a:xfrm>
          <a:prstGeom prst="rect">
            <a:avLst/>
          </a:prstGeom>
          <a:noFill/>
        </p:spPr>
        <p:txBody>
          <a:bodyPr wrap="square">
            <a:spAutoFit/>
          </a:bodyPr>
          <a:lstStyle/>
          <a:p>
            <a:pPr>
              <a:spcBef>
                <a:spcPct val="0"/>
              </a:spcBef>
            </a:pPr>
            <a:r>
              <a:rPr lang="es-ES" altLang="es-ES" b="1" dirty="0">
                <a:solidFill>
                  <a:srgbClr val="01548B"/>
                </a:solidFill>
                <a:latin typeface="Avenir Next LT Pro" panose="020B0504020202020204" pitchFamily="34" charset="0"/>
                <a:ea typeface="MS PGothic" panose="020B0600070205080204" pitchFamily="34" charset="-128"/>
                <a:cs typeface="Calibri" panose="020F0502020204030204" pitchFamily="34" charset="0"/>
              </a:rPr>
              <a:t>DEFENSA LABORAL DEL EMPRESARIO CON MOTIVO DE CONFLICTOS CON SUS EMPLEADOS</a:t>
            </a:r>
          </a:p>
        </p:txBody>
      </p:sp>
      <p:cxnSp>
        <p:nvCxnSpPr>
          <p:cNvPr id="12" name="Conector recto 11">
            <a:extLst>
              <a:ext uri="{FF2B5EF4-FFF2-40B4-BE49-F238E27FC236}">
                <a16:creationId xmlns:a16="http://schemas.microsoft.com/office/drawing/2014/main" id="{5E4FFED3-42A6-E73C-48BB-F181352F6B37}"/>
              </a:ext>
            </a:extLst>
          </p:cNvPr>
          <p:cNvCxnSpPr/>
          <p:nvPr/>
        </p:nvCxnSpPr>
        <p:spPr>
          <a:xfrm>
            <a:off x="1307691" y="1327355"/>
            <a:ext cx="58993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Marcador de número de diapositiva 7">
            <a:extLst>
              <a:ext uri="{FF2B5EF4-FFF2-40B4-BE49-F238E27FC236}">
                <a16:creationId xmlns:a16="http://schemas.microsoft.com/office/drawing/2014/main" id="{9E306686-0D8E-A164-8C08-49A67470EE99}"/>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latin typeface="Avenir Next LT Pro" panose="020B0504020202020204" pitchFamily="34" charset="0"/>
              </a:rPr>
              <a:t>23</a:t>
            </a:fld>
            <a:endParaRPr lang="es-ES" sz="800" dirty="0">
              <a:latin typeface="Avenir Next LT Pro" panose="020B0504020202020204" pitchFamily="34" charset="0"/>
            </a:endParaRPr>
          </a:p>
        </p:txBody>
      </p:sp>
    </p:spTree>
    <p:extLst>
      <p:ext uri="{BB962C8B-B14F-4D97-AF65-F5344CB8AC3E}">
        <p14:creationId xmlns:p14="http://schemas.microsoft.com/office/powerpoint/2010/main" val="3567772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45DF3F-925E-6DE4-DD0F-E6A5EE472518}"/>
              </a:ext>
            </a:extLst>
          </p:cNvPr>
          <p:cNvSpPr>
            <a:spLocks noGrp="1"/>
          </p:cNvSpPr>
          <p:nvPr>
            <p:ph type="body" sz="quarter" idx="14"/>
          </p:nvPr>
        </p:nvSpPr>
        <p:spPr>
          <a:xfrm>
            <a:off x="221478" y="248147"/>
            <a:ext cx="7831413" cy="400110"/>
          </a:xfrm>
        </p:spPr>
        <p:txBody>
          <a:bodyPr/>
          <a:lstStyle/>
          <a:p>
            <a:r>
              <a:rPr lang="es-ES" dirty="0"/>
              <a:t>Detalle de coberturas incluidas</a:t>
            </a:r>
          </a:p>
        </p:txBody>
      </p:sp>
      <p:sp>
        <p:nvSpPr>
          <p:cNvPr id="8" name="Rectangle 673">
            <a:extLst>
              <a:ext uri="{FF2B5EF4-FFF2-40B4-BE49-F238E27FC236}">
                <a16:creationId xmlns:a16="http://schemas.microsoft.com/office/drawing/2014/main" id="{2BBB29B2-A29C-BC26-F561-5196E097E978}"/>
              </a:ext>
            </a:extLst>
          </p:cNvPr>
          <p:cNvSpPr>
            <a:spLocks noChangeArrowheads="1"/>
          </p:cNvSpPr>
          <p:nvPr/>
        </p:nvSpPr>
        <p:spPr bwMode="gray">
          <a:xfrm>
            <a:off x="1415844" y="2166197"/>
            <a:ext cx="9674941" cy="4214938"/>
          </a:xfrm>
          <a:prstGeom prst="rect">
            <a:avLst/>
          </a:prstGeom>
          <a:noFill/>
          <a:ln>
            <a:noFill/>
          </a:ln>
          <a:effectLst/>
        </p:spPr>
        <p:txBody>
          <a:bodyPr lIns="0" tIns="0" rIns="0" bIns="0">
            <a:normAutofit/>
          </a:bodyPr>
          <a:lstStyle/>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Se garantiza la defensa y reclamación amistosa, arbitral o judicial, en caso de incumplimiento contractual cometido por Aseguradoras o por el Consorcio de Compensación de Seguros respecto de pólizas que tenga contratadas el Asegurado. Se considerará incumplimiento contractual:</a:t>
            </a:r>
          </a:p>
          <a:p>
            <a:pPr marL="628650" indent="-363538"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La negativa de la Aseguradora de hacerse cargo de un siniestro cubierto por la póliza.</a:t>
            </a:r>
          </a:p>
          <a:p>
            <a:pPr marL="628650" indent="-363538"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La oferta al Asegurado por un importe inferior al que es objeto de cobertura.</a:t>
            </a:r>
          </a:p>
          <a:p>
            <a:pPr marL="628650" indent="-363538"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Que la Aseguradora incurra en mora, por haber transcurrido el plazo legalmente previsto para indemnizar el siniestro, sin haberlo efectuado. </a:t>
            </a:r>
          </a:p>
          <a:p>
            <a:pPr marL="265112" algn="just">
              <a:spcAft>
                <a:spcPts val="600"/>
              </a:spcAft>
              <a:buClr>
                <a:srgbClr val="336699"/>
              </a:buCl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También quedan cubiertos los gastos derivados de una Mediación para intentar resolver el conflicto.</a:t>
            </a:r>
          </a:p>
          <a:p>
            <a:pPr algn="just">
              <a:spcAft>
                <a:spcPts val="600"/>
              </a:spcAft>
              <a:buClr>
                <a:srgbClr val="336699"/>
              </a:buCl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No se garantiza la defensa y reclamación por conflictos entre los clientes del Asegurado y las compañías derivados de contratos de seguro, de los cuales el Asegurado tuviera la condición de mediador.</a:t>
            </a:r>
            <a:endParaRPr lang="es-ES" sz="2100" b="1"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p:txBody>
      </p:sp>
      <p:sp>
        <p:nvSpPr>
          <p:cNvPr id="10" name="CuadroTexto 9">
            <a:extLst>
              <a:ext uri="{FF2B5EF4-FFF2-40B4-BE49-F238E27FC236}">
                <a16:creationId xmlns:a16="http://schemas.microsoft.com/office/drawing/2014/main" id="{29068D80-1547-6EDB-EBD7-863907B35400}"/>
              </a:ext>
            </a:extLst>
          </p:cNvPr>
          <p:cNvSpPr txBox="1"/>
          <p:nvPr/>
        </p:nvSpPr>
        <p:spPr>
          <a:xfrm>
            <a:off x="1199535" y="1487098"/>
            <a:ext cx="10107561" cy="369332"/>
          </a:xfrm>
          <a:prstGeom prst="rect">
            <a:avLst/>
          </a:prstGeom>
          <a:noFill/>
        </p:spPr>
        <p:txBody>
          <a:bodyPr wrap="square">
            <a:spAutoFit/>
          </a:bodyPr>
          <a:lstStyle/>
          <a:p>
            <a:pPr>
              <a:spcBef>
                <a:spcPct val="0"/>
              </a:spcBef>
            </a:pPr>
            <a:r>
              <a:rPr lang="es-ES" altLang="es-ES" b="1" dirty="0">
                <a:solidFill>
                  <a:srgbClr val="01548B"/>
                </a:solidFill>
                <a:latin typeface="Avenir Next LT Pro" panose="020B0504020202020204" pitchFamily="34" charset="0"/>
                <a:ea typeface="MS PGothic" panose="020B0600070205080204" pitchFamily="34" charset="-128"/>
                <a:cs typeface="Calibri" panose="020F0502020204030204" pitchFamily="34" charset="0"/>
              </a:rPr>
              <a:t>RECLAMACIÓN POR INCUMPLIMIENTO DE OTROS CONTRATOS DE SEGURO</a:t>
            </a:r>
          </a:p>
        </p:txBody>
      </p:sp>
      <p:cxnSp>
        <p:nvCxnSpPr>
          <p:cNvPr id="12" name="Conector recto 11">
            <a:extLst>
              <a:ext uri="{FF2B5EF4-FFF2-40B4-BE49-F238E27FC236}">
                <a16:creationId xmlns:a16="http://schemas.microsoft.com/office/drawing/2014/main" id="{5E4FFED3-42A6-E73C-48BB-F181352F6B37}"/>
              </a:ext>
            </a:extLst>
          </p:cNvPr>
          <p:cNvCxnSpPr/>
          <p:nvPr/>
        </p:nvCxnSpPr>
        <p:spPr>
          <a:xfrm>
            <a:off x="1307691" y="1327355"/>
            <a:ext cx="58993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Marcador de número de diapositiva 7">
            <a:extLst>
              <a:ext uri="{FF2B5EF4-FFF2-40B4-BE49-F238E27FC236}">
                <a16:creationId xmlns:a16="http://schemas.microsoft.com/office/drawing/2014/main" id="{46752435-A101-9E47-9024-A914C1437C53}"/>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latin typeface="Avenir Next LT Pro" panose="020B0504020202020204" pitchFamily="34" charset="0"/>
              </a:rPr>
              <a:t>24</a:t>
            </a:fld>
            <a:endParaRPr lang="es-ES" sz="800" dirty="0">
              <a:latin typeface="Avenir Next LT Pro" panose="020B0504020202020204" pitchFamily="34" charset="0"/>
            </a:endParaRPr>
          </a:p>
        </p:txBody>
      </p:sp>
    </p:spTree>
    <p:extLst>
      <p:ext uri="{BB962C8B-B14F-4D97-AF65-F5344CB8AC3E}">
        <p14:creationId xmlns:p14="http://schemas.microsoft.com/office/powerpoint/2010/main" val="2484224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a16="http://schemas.microsoft.com/office/drawing/2014/main" id="{30FDD4DC-8929-CCE1-1FAC-5B5C73049C8E}"/>
              </a:ext>
            </a:extLst>
          </p:cNvPr>
          <p:cNvSpPr>
            <a:spLocks noGrp="1"/>
          </p:cNvSpPr>
          <p:nvPr>
            <p:ph type="body" sz="quarter" idx="13"/>
          </p:nvPr>
        </p:nvSpPr>
        <p:spPr>
          <a:xfrm>
            <a:off x="1074737" y="3429000"/>
            <a:ext cx="10042525" cy="646331"/>
          </a:xfrm>
        </p:spPr>
        <p:txBody>
          <a:bodyPr/>
          <a:lstStyle/>
          <a:p>
            <a:r>
              <a:rPr lang="es-ES" dirty="0"/>
              <a:t>Muchas gracias</a:t>
            </a:r>
          </a:p>
        </p:txBody>
      </p:sp>
      <p:sp>
        <p:nvSpPr>
          <p:cNvPr id="5" name="CuadroTexto 4">
            <a:extLst>
              <a:ext uri="{FF2B5EF4-FFF2-40B4-BE49-F238E27FC236}">
                <a16:creationId xmlns:a16="http://schemas.microsoft.com/office/drawing/2014/main" id="{9F32BEE8-86D5-9E6F-B5CC-5036C2F81797}"/>
              </a:ext>
            </a:extLst>
          </p:cNvPr>
          <p:cNvSpPr txBox="1"/>
          <p:nvPr/>
        </p:nvSpPr>
        <p:spPr>
          <a:xfrm>
            <a:off x="3180080" y="4232036"/>
            <a:ext cx="6096000" cy="1960537"/>
          </a:xfrm>
          <a:prstGeom prst="rect">
            <a:avLst/>
          </a:prstGeom>
          <a:noFill/>
        </p:spPr>
        <p:txBody>
          <a:bodyPr wrap="square">
            <a:spAutoFit/>
          </a:bodyPr>
          <a:lstStyle/>
          <a:p>
            <a:endParaRPr lang="es-ES" dirty="0">
              <a:solidFill>
                <a:schemeClr val="bg1"/>
              </a:solidFill>
            </a:endParaRPr>
          </a:p>
          <a:p>
            <a:pPr algn="ctr"/>
            <a:r>
              <a:rPr lang="es-ES" sz="2000" dirty="0">
                <a:solidFill>
                  <a:schemeClr val="bg1"/>
                </a:solidFill>
                <a:latin typeface="APOLLO" panose="02000503000000020004" pitchFamily="50" charset="0"/>
              </a:rPr>
              <a:t>Contacto:</a:t>
            </a:r>
          </a:p>
          <a:p>
            <a:pPr algn="ctr"/>
            <a:endParaRPr lang="es-ES" sz="1050" dirty="0">
              <a:solidFill>
                <a:schemeClr val="bg1"/>
              </a:solidFill>
              <a:latin typeface="APOLLO" panose="02000503000000020004" pitchFamily="50"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venir Next LT Pro" panose="020B0504020202020204" pitchFamily="34" charset="0"/>
              </a:rPr>
              <a:t>COORDINACIÓN COMERCIAL</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solidFill>
                  <a:schemeClr val="bg1"/>
                </a:solidFill>
                <a:latin typeface="Avenir Next LT Pro" panose="020B0504020202020204" pitchFamily="34" charset="0"/>
                <a:hlinkClick r:id="rId3">
                  <a:extLst>
                    <a:ext uri="{A12FA001-AC4F-418D-AE19-62706E023703}">
                      <ahyp:hlinkClr xmlns:ahyp="http://schemas.microsoft.com/office/drawing/2018/hyperlinkcolor" val="tx"/>
                    </a:ext>
                  </a:extLst>
                </a:hlinkClick>
              </a:rPr>
              <a:t>direccion.comercial@onlygal.es</a:t>
            </a:r>
            <a:endParaRPr lang="en-US" dirty="0">
              <a:solidFill>
                <a:schemeClr val="bg1"/>
              </a:solidFill>
              <a:latin typeface="Avenir Next LT Pro" panose="020B05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lang="en-US" sz="1100" dirty="0">
              <a:solidFill>
                <a:schemeClr val="bg1"/>
              </a:solidFill>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venir Next LT Pro" panose="020B0504020202020204" pitchFamily="34" charset="0"/>
              </a:rPr>
              <a:t>Tel: 934 547 705</a:t>
            </a:r>
          </a:p>
        </p:txBody>
      </p:sp>
    </p:spTree>
    <p:extLst>
      <p:ext uri="{BB962C8B-B14F-4D97-AF65-F5344CB8AC3E}">
        <p14:creationId xmlns:p14="http://schemas.microsoft.com/office/powerpoint/2010/main" val="1958263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esquinas redondeadas 7">
            <a:extLst>
              <a:ext uri="{FF2B5EF4-FFF2-40B4-BE49-F238E27FC236}">
                <a16:creationId xmlns:a16="http://schemas.microsoft.com/office/drawing/2014/main" id="{5FB51DE6-ED2E-83B2-69E2-68AAB03F6647}"/>
              </a:ext>
            </a:extLst>
          </p:cNvPr>
          <p:cNvSpPr/>
          <p:nvPr/>
        </p:nvSpPr>
        <p:spPr>
          <a:xfrm>
            <a:off x="452285" y="1385875"/>
            <a:ext cx="9193161" cy="4828112"/>
          </a:xfrm>
          <a:prstGeom prst="roundRect">
            <a:avLst>
              <a:gd name="adj" fmla="val 12541"/>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Marcador de texto 1">
            <a:extLst>
              <a:ext uri="{FF2B5EF4-FFF2-40B4-BE49-F238E27FC236}">
                <a16:creationId xmlns:a16="http://schemas.microsoft.com/office/drawing/2014/main" id="{5E45DF3F-925E-6DE4-DD0F-E6A5EE472518}"/>
              </a:ext>
            </a:extLst>
          </p:cNvPr>
          <p:cNvSpPr>
            <a:spLocks noGrp="1"/>
          </p:cNvSpPr>
          <p:nvPr>
            <p:ph type="body" sz="quarter" idx="14"/>
          </p:nvPr>
        </p:nvSpPr>
        <p:spPr>
          <a:xfrm>
            <a:off x="221478" y="248147"/>
            <a:ext cx="7831413" cy="400110"/>
          </a:xfrm>
        </p:spPr>
        <p:txBody>
          <a:bodyPr/>
          <a:lstStyle/>
          <a:p>
            <a:r>
              <a:rPr lang="es-ES" dirty="0"/>
              <a:t>Objeto del acuerdo</a:t>
            </a:r>
          </a:p>
        </p:txBody>
      </p:sp>
      <p:sp>
        <p:nvSpPr>
          <p:cNvPr id="5" name="Marcador de texto 4">
            <a:extLst>
              <a:ext uri="{FF2B5EF4-FFF2-40B4-BE49-F238E27FC236}">
                <a16:creationId xmlns:a16="http://schemas.microsoft.com/office/drawing/2014/main" id="{561982B7-C2B8-87B0-255D-34E118F73E2B}"/>
              </a:ext>
            </a:extLst>
          </p:cNvPr>
          <p:cNvSpPr>
            <a:spLocks noGrp="1"/>
          </p:cNvSpPr>
          <p:nvPr>
            <p:ph type="body" sz="quarter" idx="18"/>
          </p:nvPr>
        </p:nvSpPr>
        <p:spPr>
          <a:xfrm>
            <a:off x="699068" y="1721000"/>
            <a:ext cx="8474429" cy="4216539"/>
          </a:xfrm>
        </p:spPr>
        <p:txBody>
          <a:bodyPr/>
          <a:lstStyle/>
          <a:p>
            <a:pPr marL="285750" indent="-285750" algn="just" fontAlgn="auto">
              <a:lnSpc>
                <a:spcPct val="100000"/>
              </a:lnSpc>
              <a:spcBef>
                <a:spcPct val="0"/>
              </a:spcBef>
              <a:spcAft>
                <a:spcPts val="2400"/>
              </a:spcAft>
              <a:buClr>
                <a:srgbClr val="336699"/>
              </a:buClr>
              <a:buFont typeface="Arial" panose="020B0604020202020204" pitchFamily="34" charset="0"/>
              <a:buChar char="•"/>
              <a:defRPr/>
            </a:pPr>
            <a:r>
              <a:rPr lang="es-ES" altLang="es-ES" b="0" dirty="0">
                <a:solidFill>
                  <a:srgbClr val="00396F"/>
                </a:solidFill>
                <a:cs typeface="Calibri" panose="020F0502020204030204" pitchFamily="34" charset="0"/>
              </a:rPr>
              <a:t>El objeto del acuerdo entre el Consejo General y </a:t>
            </a:r>
            <a:r>
              <a:rPr lang="es-ES" altLang="es-ES" b="0" dirty="0" err="1">
                <a:solidFill>
                  <a:srgbClr val="00396F"/>
                </a:solidFill>
                <a:cs typeface="Calibri" panose="020F0502020204030204" pitchFamily="34" charset="0"/>
              </a:rPr>
              <a:t>onLygal</a:t>
            </a:r>
            <a:r>
              <a:rPr lang="es-ES" altLang="es-ES" b="0" dirty="0">
                <a:solidFill>
                  <a:srgbClr val="00396F"/>
                </a:solidFill>
                <a:cs typeface="Calibri" panose="020F0502020204030204" pitchFamily="34" charset="0"/>
              </a:rPr>
              <a:t>, es poner a disposición del Consejo General el Seguro de Protección Jurídica</a:t>
            </a:r>
            <a:r>
              <a:rPr lang="es-ES" altLang="es-ES" b="1" dirty="0">
                <a:solidFill>
                  <a:srgbClr val="00396F"/>
                </a:solidFill>
                <a:cs typeface="Calibri" panose="020F0502020204030204" pitchFamily="34" charset="0"/>
              </a:rPr>
              <a:t> </a:t>
            </a:r>
            <a:r>
              <a:rPr lang="es-ES" altLang="es-ES" b="1" dirty="0" err="1">
                <a:solidFill>
                  <a:srgbClr val="00396F"/>
                </a:solidFill>
                <a:cs typeface="Calibri" panose="020F0502020204030204" pitchFamily="34" charset="0"/>
              </a:rPr>
              <a:t>onLygal</a:t>
            </a:r>
            <a:r>
              <a:rPr lang="es-ES" altLang="es-ES" b="1" dirty="0">
                <a:solidFill>
                  <a:srgbClr val="00396F"/>
                </a:solidFill>
                <a:cs typeface="Calibri" panose="020F0502020204030204" pitchFamily="34" charset="0"/>
              </a:rPr>
              <a:t> Abogado de Empresa para Mediadores de Seguros Colegiados, </a:t>
            </a:r>
            <a:r>
              <a:rPr lang="es-ES" altLang="es-ES" b="0" dirty="0">
                <a:solidFill>
                  <a:srgbClr val="00396F"/>
                </a:solidFill>
                <a:cs typeface="Calibri" panose="020F0502020204030204" pitchFamily="34" charset="0"/>
              </a:rPr>
              <a:t>diseñado especialmente para los Mediadores de seguros colegiados en los distintos Colegios Provinciales. </a:t>
            </a:r>
          </a:p>
          <a:p>
            <a:pPr marL="285750" indent="-285750" algn="just" fontAlgn="auto">
              <a:lnSpc>
                <a:spcPct val="100000"/>
              </a:lnSpc>
              <a:spcBef>
                <a:spcPct val="0"/>
              </a:spcBef>
              <a:spcAft>
                <a:spcPts val="2400"/>
              </a:spcAft>
              <a:buClr>
                <a:srgbClr val="336699"/>
              </a:buClr>
              <a:buFont typeface="Arial" panose="020B0604020202020204" pitchFamily="34" charset="0"/>
              <a:buChar char="•"/>
              <a:defRPr/>
            </a:pPr>
            <a:r>
              <a:rPr lang="es-ES" altLang="es-ES" b="0" dirty="0">
                <a:solidFill>
                  <a:srgbClr val="00396F"/>
                </a:solidFill>
                <a:cs typeface="Calibri" panose="020F0502020204030204" pitchFamily="34" charset="0"/>
              </a:rPr>
              <a:t>El seguro </a:t>
            </a:r>
            <a:r>
              <a:rPr lang="es-ES" altLang="es-ES" b="1" dirty="0">
                <a:solidFill>
                  <a:srgbClr val="00396F"/>
                </a:solidFill>
                <a:cs typeface="Calibri" panose="020F0502020204030204" pitchFamily="34" charset="0"/>
              </a:rPr>
              <a:t>incluye garantías de Protección Jurídica</a:t>
            </a:r>
            <a:r>
              <a:rPr lang="es-ES" altLang="es-ES" b="0" dirty="0">
                <a:solidFill>
                  <a:srgbClr val="00396F"/>
                </a:solidFill>
                <a:cs typeface="Calibri" panose="020F0502020204030204" pitchFamily="34" charset="0"/>
              </a:rPr>
              <a:t>, </a:t>
            </a:r>
            <a:r>
              <a:rPr lang="es-ES" altLang="es-ES" dirty="0">
                <a:solidFill>
                  <a:srgbClr val="00396F"/>
                </a:solidFill>
                <a:cs typeface="Calibri" panose="020F0502020204030204" pitchFamily="34" charset="0"/>
              </a:rPr>
              <a:t>destacando las que dan </a:t>
            </a:r>
            <a:r>
              <a:rPr lang="es-ES" altLang="es-ES" b="1" dirty="0">
                <a:solidFill>
                  <a:srgbClr val="00396F"/>
                </a:solidFill>
                <a:cs typeface="Calibri" panose="020F0502020204030204" pitchFamily="34" charset="0"/>
              </a:rPr>
              <a:t>cobertura específica a la actividad de Mediación de Seguros. </a:t>
            </a:r>
          </a:p>
          <a:p>
            <a:pPr marL="285750" indent="-285750" algn="just" fontAlgn="auto">
              <a:lnSpc>
                <a:spcPct val="100000"/>
              </a:lnSpc>
              <a:spcBef>
                <a:spcPct val="0"/>
              </a:spcBef>
              <a:spcAft>
                <a:spcPts val="2400"/>
              </a:spcAft>
              <a:buClr>
                <a:srgbClr val="336699"/>
              </a:buClr>
              <a:buFont typeface="Arial" panose="020B0604020202020204" pitchFamily="34" charset="0"/>
              <a:buChar char="•"/>
              <a:defRPr/>
            </a:pPr>
            <a:r>
              <a:rPr lang="es-ES" altLang="es-ES" b="0" dirty="0">
                <a:solidFill>
                  <a:srgbClr val="00396F"/>
                </a:solidFill>
                <a:cs typeface="Calibri" panose="020F0502020204030204" pitchFamily="34" charset="0"/>
              </a:rPr>
              <a:t>Merece especial relevancia la garantía de reclamación por incumplimiento de otros contratos de seguro, que además de cubrir al mediador de seguros, </a:t>
            </a:r>
            <a:r>
              <a:rPr lang="es-ES" altLang="es-ES" dirty="0">
                <a:solidFill>
                  <a:srgbClr val="00396F"/>
                </a:solidFill>
                <a:cs typeface="Calibri" panose="020F0502020204030204" pitchFamily="34" charset="0"/>
              </a:rPr>
              <a:t>se amplía a aquellos de sus clientes que no tuvieran cobertura de protección jurídica ante conflictos que pudieran tener con otras aseguradoras</a:t>
            </a:r>
            <a:r>
              <a:rPr lang="es-ES" altLang="es-ES" b="0" dirty="0">
                <a:solidFill>
                  <a:srgbClr val="00396F"/>
                </a:solidFill>
                <a:cs typeface="Calibri" panose="020F0502020204030204" pitchFamily="34" charset="0"/>
              </a:rPr>
              <a:t>.</a:t>
            </a:r>
          </a:p>
          <a:p>
            <a:pPr marL="285750" indent="-285750" algn="just" fontAlgn="auto">
              <a:lnSpc>
                <a:spcPct val="100000"/>
              </a:lnSpc>
              <a:spcBef>
                <a:spcPct val="0"/>
              </a:spcBef>
              <a:spcAft>
                <a:spcPts val="2400"/>
              </a:spcAft>
              <a:buClr>
                <a:srgbClr val="336699"/>
              </a:buClr>
              <a:buFont typeface="Arial" panose="020B0604020202020204" pitchFamily="34" charset="0"/>
              <a:buChar char="•"/>
              <a:defRPr/>
            </a:pPr>
            <a:r>
              <a:rPr lang="es-ES" altLang="es-ES" b="0" dirty="0">
                <a:solidFill>
                  <a:srgbClr val="00396F"/>
                </a:solidFill>
                <a:cs typeface="Calibri" panose="020F0502020204030204" pitchFamily="34" charset="0"/>
              </a:rPr>
              <a:t>Este seguro de Protección Jurídica ha sido diseñado </a:t>
            </a:r>
            <a:r>
              <a:rPr lang="es-ES" altLang="es-ES" b="1" dirty="0">
                <a:solidFill>
                  <a:srgbClr val="00396F"/>
                </a:solidFill>
                <a:cs typeface="Calibri" panose="020F0502020204030204" pitchFamily="34" charset="0"/>
              </a:rPr>
              <a:t>especialmente para Corredores y Corredurías de Seguros</a:t>
            </a:r>
            <a:r>
              <a:rPr lang="es-ES" altLang="es-ES" b="0" dirty="0">
                <a:solidFill>
                  <a:srgbClr val="00396F"/>
                </a:solidFill>
                <a:cs typeface="Calibri" panose="020F0502020204030204" pitchFamily="34" charset="0"/>
              </a:rPr>
              <a:t>, si bien </a:t>
            </a:r>
            <a:r>
              <a:rPr lang="es-ES" altLang="es-ES" dirty="0">
                <a:solidFill>
                  <a:srgbClr val="00396F"/>
                </a:solidFill>
                <a:cs typeface="Calibri" panose="020F0502020204030204" pitchFamily="34" charset="0"/>
              </a:rPr>
              <a:t>también puede ser contratado por los Agentes y Agencias de Seguros colegiados</a:t>
            </a:r>
            <a:r>
              <a:rPr lang="es-ES" altLang="es-ES" dirty="0">
                <a:solidFill>
                  <a:srgbClr val="00396F"/>
                </a:solidFill>
                <a:latin typeface="Calibri" panose="020F0502020204030204" pitchFamily="34" charset="0"/>
                <a:cs typeface="Calibri" panose="020F0502020204030204" pitchFamily="34" charset="0"/>
              </a:rPr>
              <a:t>. </a:t>
            </a:r>
            <a:r>
              <a:rPr lang="es-ES_tradnl" altLang="es-ES" dirty="0">
                <a:solidFill>
                  <a:srgbClr val="00396F"/>
                </a:solidFill>
                <a:latin typeface="Calibri" panose="020F0502020204030204" pitchFamily="34" charset="0"/>
                <a:cs typeface="Calibri" panose="020F0502020204030204" pitchFamily="34" charset="0"/>
              </a:rPr>
              <a:t> </a:t>
            </a:r>
            <a:endParaRPr lang="es-ES" altLang="es-ES" dirty="0">
              <a:solidFill>
                <a:srgbClr val="00396F"/>
              </a:solidFill>
              <a:latin typeface="Calibri" panose="020F0502020204030204" pitchFamily="34" charset="0"/>
              <a:cs typeface="Calibri" panose="020F0502020204030204" pitchFamily="34" charset="0"/>
            </a:endParaRPr>
          </a:p>
        </p:txBody>
      </p:sp>
      <p:pic>
        <p:nvPicPr>
          <p:cNvPr id="10" name="Imagen 9" descr="La mano de una persona con un traje de color negro&#10;&#10;Descripción generada automáticamente con confianza media">
            <a:extLst>
              <a:ext uri="{FF2B5EF4-FFF2-40B4-BE49-F238E27FC236}">
                <a16:creationId xmlns:a16="http://schemas.microsoft.com/office/drawing/2014/main" id="{08FC1973-8F8F-1975-7DF9-0000E46A29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96951" y="3429000"/>
            <a:ext cx="2345430" cy="3111910"/>
          </a:xfrm>
          <a:prstGeom prst="rect">
            <a:avLst/>
          </a:prstGeom>
        </p:spPr>
      </p:pic>
      <p:sp>
        <p:nvSpPr>
          <p:cNvPr id="11" name="Marcador de número de diapositiva 7">
            <a:extLst>
              <a:ext uri="{FF2B5EF4-FFF2-40B4-BE49-F238E27FC236}">
                <a16:creationId xmlns:a16="http://schemas.microsoft.com/office/drawing/2014/main" id="{BEB8EDBD-F3E9-373C-8692-38D111B1C1F4}"/>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latin typeface="Avenir Next LT Pro" panose="020B0504020202020204" pitchFamily="34" charset="0"/>
              </a:rPr>
              <a:t>3</a:t>
            </a:fld>
            <a:endParaRPr lang="es-ES" sz="800" dirty="0">
              <a:latin typeface="Avenir Next LT Pro" panose="020B0504020202020204" pitchFamily="34" charset="0"/>
            </a:endParaRPr>
          </a:p>
        </p:txBody>
      </p:sp>
    </p:spTree>
    <p:extLst>
      <p:ext uri="{BB962C8B-B14F-4D97-AF65-F5344CB8AC3E}">
        <p14:creationId xmlns:p14="http://schemas.microsoft.com/office/powerpoint/2010/main" val="132811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51DD45ED-4DCD-59A6-F46F-C35D93701F70}"/>
              </a:ext>
            </a:extLst>
          </p:cNvPr>
          <p:cNvSpPr/>
          <p:nvPr/>
        </p:nvSpPr>
        <p:spPr>
          <a:xfrm>
            <a:off x="6442610" y="2040135"/>
            <a:ext cx="5279923" cy="3726426"/>
          </a:xfrm>
          <a:prstGeom prst="roundRect">
            <a:avLst>
              <a:gd name="adj" fmla="val 12374"/>
            </a:avLst>
          </a:prstGeom>
          <a:solidFill>
            <a:srgbClr val="70C2C9">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esquinas redondeadas 13">
            <a:extLst>
              <a:ext uri="{FF2B5EF4-FFF2-40B4-BE49-F238E27FC236}">
                <a16:creationId xmlns:a16="http://schemas.microsoft.com/office/drawing/2014/main" id="{CEDE4D93-B602-FE7E-815E-BA08859269D8}"/>
              </a:ext>
            </a:extLst>
          </p:cNvPr>
          <p:cNvSpPr/>
          <p:nvPr/>
        </p:nvSpPr>
        <p:spPr>
          <a:xfrm>
            <a:off x="663634" y="2055269"/>
            <a:ext cx="5279923" cy="3726426"/>
          </a:xfrm>
          <a:prstGeom prst="roundRect">
            <a:avLst>
              <a:gd name="adj" fmla="val 12374"/>
            </a:avLst>
          </a:prstGeom>
          <a:solidFill>
            <a:srgbClr val="F8F2D9">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Marcador de texto 1">
            <a:extLst>
              <a:ext uri="{FF2B5EF4-FFF2-40B4-BE49-F238E27FC236}">
                <a16:creationId xmlns:a16="http://schemas.microsoft.com/office/drawing/2014/main" id="{5E45DF3F-925E-6DE4-DD0F-E6A5EE472518}"/>
              </a:ext>
            </a:extLst>
          </p:cNvPr>
          <p:cNvSpPr>
            <a:spLocks noGrp="1"/>
          </p:cNvSpPr>
          <p:nvPr>
            <p:ph type="body" sz="quarter" idx="14"/>
          </p:nvPr>
        </p:nvSpPr>
        <p:spPr>
          <a:xfrm>
            <a:off x="221478" y="248147"/>
            <a:ext cx="7831413" cy="400110"/>
          </a:xfrm>
        </p:spPr>
        <p:txBody>
          <a:bodyPr/>
          <a:lstStyle/>
          <a:p>
            <a:r>
              <a:rPr lang="es-ES" dirty="0"/>
              <a:t>Definición de Asegurado y ámbito de cobertura</a:t>
            </a:r>
          </a:p>
        </p:txBody>
      </p:sp>
      <p:sp>
        <p:nvSpPr>
          <p:cNvPr id="12" name="Rectangle 673">
            <a:extLst>
              <a:ext uri="{FF2B5EF4-FFF2-40B4-BE49-F238E27FC236}">
                <a16:creationId xmlns:a16="http://schemas.microsoft.com/office/drawing/2014/main" id="{98F89548-079B-D8FB-1F35-3FD2D682C075}"/>
              </a:ext>
            </a:extLst>
          </p:cNvPr>
          <p:cNvSpPr>
            <a:spLocks noChangeArrowheads="1"/>
          </p:cNvSpPr>
          <p:nvPr/>
        </p:nvSpPr>
        <p:spPr bwMode="gray">
          <a:xfrm>
            <a:off x="875091" y="2364465"/>
            <a:ext cx="4650637" cy="3077766"/>
          </a:xfrm>
          <a:prstGeom prst="rect">
            <a:avLst/>
          </a:prstGeom>
          <a:noFill/>
          <a:ln>
            <a:noFill/>
          </a:ln>
          <a:effectLst/>
        </p:spPr>
        <p:txBody>
          <a:bodyPr wrap="square" lIns="0" tIns="0" rIns="0" bIns="0">
            <a:spAutoFit/>
          </a:bodyPr>
          <a:lstStyle>
            <a:lvl1pPr marL="285750" indent="-285750" eaLnBrk="0" hangingPunct="0">
              <a:lnSpc>
                <a:spcPts val="2000"/>
              </a:lnSpc>
              <a:spcBef>
                <a:spcPct val="40000"/>
              </a:spcBef>
              <a:defRPr sz="1600" b="1">
                <a:solidFill>
                  <a:schemeClr val="tx1"/>
                </a:solidFill>
                <a:latin typeface="Arial" panose="020B0604020202020204" pitchFamily="34" charset="0"/>
                <a:ea typeface="MS PGothic" panose="020B0600070205080204" pitchFamily="34" charset="-128"/>
                <a:cs typeface="Geneva"/>
              </a:defRPr>
            </a:lvl1pPr>
            <a:lvl2pPr marL="742950" indent="-285750" eaLnBrk="0" hangingPunct="0">
              <a:lnSpc>
                <a:spcPts val="2000"/>
              </a:lnSpc>
              <a:spcBef>
                <a:spcPct val="40000"/>
              </a:spcBef>
              <a:buSzPct val="80000"/>
              <a:buFont typeface="Wingdings" panose="05000000000000000000" pitchFamily="2" charset="2"/>
              <a:buChar char="n"/>
              <a:defRPr sz="1600">
                <a:solidFill>
                  <a:schemeClr val="tx1"/>
                </a:solidFill>
                <a:latin typeface="Arial" panose="020B0604020202020204" pitchFamily="34" charset="0"/>
                <a:ea typeface="Geneva"/>
                <a:cs typeface="Geneva"/>
              </a:defRPr>
            </a:lvl2pPr>
            <a:lvl3pPr marL="1143000" indent="-228600" eaLnBrk="0" hangingPunct="0">
              <a:lnSpc>
                <a:spcPts val="1800"/>
              </a:lnSpc>
              <a:spcBef>
                <a:spcPct val="20000"/>
              </a:spcBef>
              <a:buSzPct val="80000"/>
              <a:buFont typeface="Wingdings" panose="05000000000000000000" pitchFamily="2" charset="2"/>
              <a:buChar char="n"/>
              <a:defRPr sz="1400">
                <a:solidFill>
                  <a:schemeClr val="tx1"/>
                </a:solidFill>
                <a:latin typeface="Arial" panose="020B0604020202020204" pitchFamily="34" charset="0"/>
                <a:ea typeface="Geneva"/>
                <a:cs typeface="Geneva"/>
              </a:defRPr>
            </a:lvl3pPr>
            <a:lvl4pPr marL="1600200" indent="-228600" eaLnBrk="0" hangingPunct="0">
              <a:lnSpc>
                <a:spcPts val="1400"/>
              </a:lnSpc>
              <a:spcBef>
                <a:spcPct val="20000"/>
              </a:spcBef>
              <a:defRPr sz="1000">
                <a:solidFill>
                  <a:schemeClr val="tx1"/>
                </a:solidFill>
                <a:latin typeface="Arial" panose="020B0604020202020204" pitchFamily="34" charset="0"/>
                <a:ea typeface="Geneva"/>
                <a:cs typeface="Geneva"/>
              </a:defRPr>
            </a:lvl4pPr>
            <a:lvl5pPr marL="2057400" indent="-228600" eaLnBrk="0" hangingPunct="0">
              <a:lnSpc>
                <a:spcPts val="1200"/>
              </a:lnSpc>
              <a:spcBef>
                <a:spcPct val="20000"/>
              </a:spcBef>
              <a:defRPr sz="900">
                <a:solidFill>
                  <a:schemeClr val="tx1"/>
                </a:solidFill>
                <a:latin typeface="Arial" panose="020B0604020202020204" pitchFamily="34" charset="0"/>
                <a:ea typeface="Geneva"/>
                <a:cs typeface="Geneva"/>
              </a:defRPr>
            </a:lvl5pPr>
            <a:lvl6pPr marL="2514600" indent="-228600" eaLnBrk="0" fontAlgn="base" hangingPunct="0">
              <a:lnSpc>
                <a:spcPts val="1200"/>
              </a:lnSpc>
              <a:spcBef>
                <a:spcPct val="20000"/>
              </a:spcBef>
              <a:spcAft>
                <a:spcPct val="0"/>
              </a:spcAft>
              <a:defRPr sz="900">
                <a:solidFill>
                  <a:schemeClr val="tx1"/>
                </a:solidFill>
                <a:latin typeface="Arial" panose="020B0604020202020204" pitchFamily="34" charset="0"/>
                <a:ea typeface="Geneva"/>
                <a:cs typeface="Geneva"/>
              </a:defRPr>
            </a:lvl6pPr>
            <a:lvl7pPr marL="2971800" indent="-228600" eaLnBrk="0" fontAlgn="base" hangingPunct="0">
              <a:lnSpc>
                <a:spcPts val="1200"/>
              </a:lnSpc>
              <a:spcBef>
                <a:spcPct val="20000"/>
              </a:spcBef>
              <a:spcAft>
                <a:spcPct val="0"/>
              </a:spcAft>
              <a:defRPr sz="900">
                <a:solidFill>
                  <a:schemeClr val="tx1"/>
                </a:solidFill>
                <a:latin typeface="Arial" panose="020B0604020202020204" pitchFamily="34" charset="0"/>
                <a:ea typeface="Geneva"/>
                <a:cs typeface="Geneva"/>
              </a:defRPr>
            </a:lvl7pPr>
            <a:lvl8pPr marL="3429000" indent="-228600" eaLnBrk="0" fontAlgn="base" hangingPunct="0">
              <a:lnSpc>
                <a:spcPts val="1200"/>
              </a:lnSpc>
              <a:spcBef>
                <a:spcPct val="20000"/>
              </a:spcBef>
              <a:spcAft>
                <a:spcPct val="0"/>
              </a:spcAft>
              <a:defRPr sz="900">
                <a:solidFill>
                  <a:schemeClr val="tx1"/>
                </a:solidFill>
                <a:latin typeface="Arial" panose="020B0604020202020204" pitchFamily="34" charset="0"/>
                <a:ea typeface="Geneva"/>
                <a:cs typeface="Geneva"/>
              </a:defRPr>
            </a:lvl8pPr>
            <a:lvl9pPr marL="3886200" indent="-228600" eaLnBrk="0" fontAlgn="base" hangingPunct="0">
              <a:lnSpc>
                <a:spcPts val="1200"/>
              </a:lnSpc>
              <a:spcBef>
                <a:spcPct val="20000"/>
              </a:spcBef>
              <a:spcAft>
                <a:spcPct val="0"/>
              </a:spcAft>
              <a:defRPr sz="900">
                <a:solidFill>
                  <a:schemeClr val="tx1"/>
                </a:solidFill>
                <a:latin typeface="Arial" panose="020B0604020202020204" pitchFamily="34" charset="0"/>
                <a:ea typeface="Geneva"/>
                <a:cs typeface="Geneva"/>
              </a:defRPr>
            </a:lvl9pPr>
          </a:lstStyle>
          <a:p>
            <a:pPr marL="0" indent="0" algn="ctr">
              <a:lnSpc>
                <a:spcPct val="100000"/>
              </a:lnSpc>
              <a:spcBef>
                <a:spcPct val="0"/>
              </a:spcBef>
              <a:spcAft>
                <a:spcPts val="2400"/>
              </a:spcAft>
              <a:buClr>
                <a:srgbClr val="336699"/>
              </a:buClr>
              <a:defRPr/>
            </a:pPr>
            <a:r>
              <a:rPr lang="es-ES" altLang="es-ES" b="0" dirty="0">
                <a:solidFill>
                  <a:srgbClr val="00396F"/>
                </a:solidFill>
                <a:latin typeface="Avenir Next LT Pro" panose="020B0504020202020204" pitchFamily="34" charset="0"/>
                <a:cs typeface="Calibri" panose="020F0502020204030204" pitchFamily="34" charset="0"/>
              </a:rPr>
              <a:t>¿QUIÉN TIENE LA CONSIDERACIÓN DE ASEGURADO?</a:t>
            </a:r>
          </a:p>
          <a:p>
            <a:pPr algn="just">
              <a:lnSpc>
                <a:spcPct val="100000"/>
              </a:lnSpc>
              <a:spcBef>
                <a:spcPct val="0"/>
              </a:spcBef>
              <a:spcAft>
                <a:spcPts val="2400"/>
              </a:spcAft>
              <a:buClr>
                <a:srgbClr val="336699"/>
              </a:buClr>
              <a:buFont typeface="Arial" panose="020B0604020202020204" pitchFamily="34" charset="0"/>
              <a:buChar char="•"/>
              <a:defRPr/>
            </a:pPr>
            <a:r>
              <a:rPr lang="es-ES" altLang="es-ES" b="0" dirty="0">
                <a:solidFill>
                  <a:srgbClr val="00396F"/>
                </a:solidFill>
                <a:latin typeface="Avenir Next LT Pro" panose="020B0504020202020204" pitchFamily="34" charset="0"/>
                <a:cs typeface="Calibri" panose="020F0502020204030204" pitchFamily="34" charset="0"/>
              </a:rPr>
              <a:t>Salvo que en la garantía se amplie la condición de Asegurado, tiene la consideración de empresa o empresario asegurado, quien figure como tal en Condiciones Particulares</a:t>
            </a:r>
          </a:p>
          <a:p>
            <a:pPr algn="just">
              <a:lnSpc>
                <a:spcPct val="100000"/>
              </a:lnSpc>
              <a:spcBef>
                <a:spcPct val="0"/>
              </a:spcBef>
              <a:spcAft>
                <a:spcPts val="2400"/>
              </a:spcAft>
              <a:buClr>
                <a:srgbClr val="336699"/>
              </a:buClr>
              <a:buFont typeface="Arial" panose="020B0604020202020204" pitchFamily="34" charset="0"/>
              <a:buChar char="•"/>
              <a:defRPr/>
            </a:pPr>
            <a:r>
              <a:rPr lang="es-ES" altLang="es-ES" b="0" dirty="0">
                <a:solidFill>
                  <a:srgbClr val="00396F"/>
                </a:solidFill>
                <a:latin typeface="Avenir Next LT Pro" panose="020B0504020202020204" pitchFamily="34" charset="0"/>
                <a:cs typeface="Calibri" panose="020F0502020204030204" pitchFamily="34" charset="0"/>
              </a:rPr>
              <a:t>Si el Asegurado estuviera constituido como una sociedad civil o una comunidad de bienes, se considerarán también Asegurados los socios de la misma</a:t>
            </a:r>
          </a:p>
        </p:txBody>
      </p:sp>
      <p:sp>
        <p:nvSpPr>
          <p:cNvPr id="13" name="Rectangle 673">
            <a:extLst>
              <a:ext uri="{FF2B5EF4-FFF2-40B4-BE49-F238E27FC236}">
                <a16:creationId xmlns:a16="http://schemas.microsoft.com/office/drawing/2014/main" id="{413A6E48-56C9-8A6D-DE3B-A7FCB9D2CC1C}"/>
              </a:ext>
            </a:extLst>
          </p:cNvPr>
          <p:cNvSpPr>
            <a:spLocks noChangeArrowheads="1"/>
          </p:cNvSpPr>
          <p:nvPr/>
        </p:nvSpPr>
        <p:spPr bwMode="gray">
          <a:xfrm>
            <a:off x="6587614" y="2541446"/>
            <a:ext cx="4886630" cy="2523768"/>
          </a:xfrm>
          <a:prstGeom prst="rect">
            <a:avLst/>
          </a:prstGeom>
          <a:noFill/>
          <a:ln>
            <a:noFill/>
          </a:ln>
          <a:effectLst/>
        </p:spPr>
        <p:txBody>
          <a:bodyPr wrap="square" lIns="0" tIns="0" rIns="0" bIns="0">
            <a:spAutoFit/>
          </a:bodyPr>
          <a:lstStyle>
            <a:lvl1pPr marL="285750" indent="-285750" eaLnBrk="0" hangingPunct="0">
              <a:lnSpc>
                <a:spcPts val="2000"/>
              </a:lnSpc>
              <a:spcBef>
                <a:spcPct val="40000"/>
              </a:spcBef>
              <a:defRPr sz="1600" b="1">
                <a:solidFill>
                  <a:schemeClr val="tx1"/>
                </a:solidFill>
                <a:latin typeface="Arial" panose="020B0604020202020204" pitchFamily="34" charset="0"/>
                <a:ea typeface="MS PGothic" panose="020B0600070205080204" pitchFamily="34" charset="-128"/>
                <a:cs typeface="Geneva"/>
              </a:defRPr>
            </a:lvl1pPr>
            <a:lvl2pPr marL="742950" indent="-285750" eaLnBrk="0" hangingPunct="0">
              <a:lnSpc>
                <a:spcPts val="2000"/>
              </a:lnSpc>
              <a:spcBef>
                <a:spcPct val="40000"/>
              </a:spcBef>
              <a:buSzPct val="80000"/>
              <a:buFont typeface="Wingdings" panose="05000000000000000000" pitchFamily="2" charset="2"/>
              <a:buChar char="n"/>
              <a:defRPr sz="1600">
                <a:solidFill>
                  <a:schemeClr val="tx1"/>
                </a:solidFill>
                <a:latin typeface="Arial" panose="020B0604020202020204" pitchFamily="34" charset="0"/>
                <a:ea typeface="Geneva"/>
                <a:cs typeface="Geneva"/>
              </a:defRPr>
            </a:lvl2pPr>
            <a:lvl3pPr marL="1143000" indent="-228600" eaLnBrk="0" hangingPunct="0">
              <a:lnSpc>
                <a:spcPts val="1800"/>
              </a:lnSpc>
              <a:spcBef>
                <a:spcPct val="20000"/>
              </a:spcBef>
              <a:buSzPct val="80000"/>
              <a:buFont typeface="Wingdings" panose="05000000000000000000" pitchFamily="2" charset="2"/>
              <a:buChar char="n"/>
              <a:defRPr sz="1400">
                <a:solidFill>
                  <a:schemeClr val="tx1"/>
                </a:solidFill>
                <a:latin typeface="Arial" panose="020B0604020202020204" pitchFamily="34" charset="0"/>
                <a:ea typeface="Geneva"/>
                <a:cs typeface="Geneva"/>
              </a:defRPr>
            </a:lvl3pPr>
            <a:lvl4pPr marL="1600200" indent="-228600" eaLnBrk="0" hangingPunct="0">
              <a:lnSpc>
                <a:spcPts val="1400"/>
              </a:lnSpc>
              <a:spcBef>
                <a:spcPct val="20000"/>
              </a:spcBef>
              <a:defRPr sz="1000">
                <a:solidFill>
                  <a:schemeClr val="tx1"/>
                </a:solidFill>
                <a:latin typeface="Arial" panose="020B0604020202020204" pitchFamily="34" charset="0"/>
                <a:ea typeface="Geneva"/>
                <a:cs typeface="Geneva"/>
              </a:defRPr>
            </a:lvl4pPr>
            <a:lvl5pPr marL="2057400" indent="-228600" eaLnBrk="0" hangingPunct="0">
              <a:lnSpc>
                <a:spcPts val="1200"/>
              </a:lnSpc>
              <a:spcBef>
                <a:spcPct val="20000"/>
              </a:spcBef>
              <a:defRPr sz="900">
                <a:solidFill>
                  <a:schemeClr val="tx1"/>
                </a:solidFill>
                <a:latin typeface="Arial" panose="020B0604020202020204" pitchFamily="34" charset="0"/>
                <a:ea typeface="Geneva"/>
                <a:cs typeface="Geneva"/>
              </a:defRPr>
            </a:lvl5pPr>
            <a:lvl6pPr marL="2514600" indent="-228600" eaLnBrk="0" fontAlgn="base" hangingPunct="0">
              <a:lnSpc>
                <a:spcPts val="1200"/>
              </a:lnSpc>
              <a:spcBef>
                <a:spcPct val="20000"/>
              </a:spcBef>
              <a:spcAft>
                <a:spcPct val="0"/>
              </a:spcAft>
              <a:defRPr sz="900">
                <a:solidFill>
                  <a:schemeClr val="tx1"/>
                </a:solidFill>
                <a:latin typeface="Arial" panose="020B0604020202020204" pitchFamily="34" charset="0"/>
                <a:ea typeface="Geneva"/>
                <a:cs typeface="Geneva"/>
              </a:defRPr>
            </a:lvl6pPr>
            <a:lvl7pPr marL="2971800" indent="-228600" eaLnBrk="0" fontAlgn="base" hangingPunct="0">
              <a:lnSpc>
                <a:spcPts val="1200"/>
              </a:lnSpc>
              <a:spcBef>
                <a:spcPct val="20000"/>
              </a:spcBef>
              <a:spcAft>
                <a:spcPct val="0"/>
              </a:spcAft>
              <a:defRPr sz="900">
                <a:solidFill>
                  <a:schemeClr val="tx1"/>
                </a:solidFill>
                <a:latin typeface="Arial" panose="020B0604020202020204" pitchFamily="34" charset="0"/>
                <a:ea typeface="Geneva"/>
                <a:cs typeface="Geneva"/>
              </a:defRPr>
            </a:lvl7pPr>
            <a:lvl8pPr marL="3429000" indent="-228600" eaLnBrk="0" fontAlgn="base" hangingPunct="0">
              <a:lnSpc>
                <a:spcPts val="1200"/>
              </a:lnSpc>
              <a:spcBef>
                <a:spcPct val="20000"/>
              </a:spcBef>
              <a:spcAft>
                <a:spcPct val="0"/>
              </a:spcAft>
              <a:defRPr sz="900">
                <a:solidFill>
                  <a:schemeClr val="tx1"/>
                </a:solidFill>
                <a:latin typeface="Arial" panose="020B0604020202020204" pitchFamily="34" charset="0"/>
                <a:ea typeface="Geneva"/>
                <a:cs typeface="Geneva"/>
              </a:defRPr>
            </a:lvl8pPr>
            <a:lvl9pPr marL="3886200" indent="-228600" eaLnBrk="0" fontAlgn="base" hangingPunct="0">
              <a:lnSpc>
                <a:spcPts val="1200"/>
              </a:lnSpc>
              <a:spcBef>
                <a:spcPct val="20000"/>
              </a:spcBef>
              <a:spcAft>
                <a:spcPct val="0"/>
              </a:spcAft>
              <a:defRPr sz="900">
                <a:solidFill>
                  <a:schemeClr val="tx1"/>
                </a:solidFill>
                <a:latin typeface="Arial" panose="020B0604020202020204" pitchFamily="34" charset="0"/>
                <a:ea typeface="Geneva"/>
                <a:cs typeface="Geneva"/>
              </a:defRPr>
            </a:lvl9pPr>
          </a:lstStyle>
          <a:p>
            <a:pPr marL="0" indent="0" algn="ctr">
              <a:lnSpc>
                <a:spcPct val="100000"/>
              </a:lnSpc>
              <a:spcBef>
                <a:spcPct val="0"/>
              </a:spcBef>
              <a:spcAft>
                <a:spcPts val="2400"/>
              </a:spcAft>
              <a:buClr>
                <a:srgbClr val="336699"/>
              </a:buClr>
              <a:defRPr/>
            </a:pPr>
            <a:r>
              <a:rPr lang="es-ES" altLang="es-ES" b="0" dirty="0">
                <a:solidFill>
                  <a:srgbClr val="00396F"/>
                </a:solidFill>
                <a:latin typeface="Avenir Next LT Pro" panose="020B0504020202020204" pitchFamily="34" charset="0"/>
                <a:cs typeface="Calibri" panose="020F0502020204030204" pitchFamily="34" charset="0"/>
              </a:rPr>
              <a:t>ÁMBITO GENERAL DE COBERTURA</a:t>
            </a:r>
          </a:p>
          <a:p>
            <a:pPr algn="just">
              <a:lnSpc>
                <a:spcPct val="100000"/>
              </a:lnSpc>
              <a:spcBef>
                <a:spcPct val="0"/>
              </a:spcBef>
              <a:spcAft>
                <a:spcPts val="2400"/>
              </a:spcAft>
              <a:buClr>
                <a:srgbClr val="336699"/>
              </a:buClr>
              <a:buFont typeface="Arial" panose="020B0604020202020204" pitchFamily="34" charset="0"/>
              <a:buChar char="•"/>
              <a:defRPr/>
            </a:pPr>
            <a:r>
              <a:rPr lang="es-ES" altLang="es-ES" b="0" dirty="0">
                <a:solidFill>
                  <a:srgbClr val="00396F"/>
                </a:solidFill>
                <a:latin typeface="Avenir Next LT Pro" panose="020B0504020202020204" pitchFamily="34" charset="0"/>
                <a:cs typeface="Calibri" panose="020F0502020204030204" pitchFamily="34" charset="0"/>
              </a:rPr>
              <a:t>Se garantiza la protección de los derechos del Asegurado, en el ámbito de la actividad empresarial que realiza, indicada en las Condiciones Particulares. No se garantiza, por tanto, la protección de sus derechos en el ámbito de su vida privada y familiar. Las garantías contratadas serán de aplicación únicamente en este ámbito general de cobertura</a:t>
            </a:r>
          </a:p>
        </p:txBody>
      </p:sp>
      <p:sp>
        <p:nvSpPr>
          <p:cNvPr id="16" name="Marcador de número de diapositiva 7">
            <a:extLst>
              <a:ext uri="{FF2B5EF4-FFF2-40B4-BE49-F238E27FC236}">
                <a16:creationId xmlns:a16="http://schemas.microsoft.com/office/drawing/2014/main" id="{195E6FB7-1CBE-7069-72C8-BB785A5B2D03}"/>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latin typeface="Avenir Next LT Pro" panose="020B0504020202020204" pitchFamily="34" charset="0"/>
              </a:rPr>
              <a:t>4</a:t>
            </a:fld>
            <a:endParaRPr lang="es-ES" sz="800" dirty="0">
              <a:latin typeface="Avenir Next LT Pro" panose="020B0504020202020204" pitchFamily="34" charset="0"/>
            </a:endParaRPr>
          </a:p>
        </p:txBody>
      </p:sp>
    </p:spTree>
    <p:extLst>
      <p:ext uri="{BB962C8B-B14F-4D97-AF65-F5344CB8AC3E}">
        <p14:creationId xmlns:p14="http://schemas.microsoft.com/office/powerpoint/2010/main" val="3692152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45DF3F-925E-6DE4-DD0F-E6A5EE472518}"/>
              </a:ext>
            </a:extLst>
          </p:cNvPr>
          <p:cNvSpPr>
            <a:spLocks noGrp="1"/>
          </p:cNvSpPr>
          <p:nvPr>
            <p:ph type="body" sz="quarter" idx="14"/>
          </p:nvPr>
        </p:nvSpPr>
        <p:spPr>
          <a:xfrm>
            <a:off x="221478" y="248147"/>
            <a:ext cx="7831413" cy="400110"/>
          </a:xfrm>
        </p:spPr>
        <p:txBody>
          <a:bodyPr/>
          <a:lstStyle/>
          <a:p>
            <a:r>
              <a:rPr lang="es-ES" dirty="0"/>
              <a:t>Definición de Asegurado y ámbito de cobertura</a:t>
            </a:r>
          </a:p>
        </p:txBody>
      </p:sp>
      <p:sp>
        <p:nvSpPr>
          <p:cNvPr id="3" name="Marcador de texto 2">
            <a:extLst>
              <a:ext uri="{FF2B5EF4-FFF2-40B4-BE49-F238E27FC236}">
                <a16:creationId xmlns:a16="http://schemas.microsoft.com/office/drawing/2014/main" id="{4458A99F-CAA1-C77E-B5A2-BA7420B17179}"/>
              </a:ext>
            </a:extLst>
          </p:cNvPr>
          <p:cNvSpPr>
            <a:spLocks noGrp="1"/>
          </p:cNvSpPr>
          <p:nvPr>
            <p:ph type="body" sz="quarter" idx="15"/>
          </p:nvPr>
        </p:nvSpPr>
        <p:spPr>
          <a:xfrm>
            <a:off x="221478" y="6675157"/>
            <a:ext cx="6440488" cy="203133"/>
          </a:xfrm>
        </p:spPr>
        <p:txBody>
          <a:bodyPr/>
          <a:lstStyle/>
          <a:p>
            <a:r>
              <a:rPr lang="es-ES" dirty="0"/>
              <a:t>**LEA: Reembolso honorarios abogado y procurador de libre elección</a:t>
            </a:r>
          </a:p>
        </p:txBody>
      </p:sp>
      <p:graphicFrame>
        <p:nvGraphicFramePr>
          <p:cNvPr id="6" name="1 Tabla">
            <a:extLst>
              <a:ext uri="{FF2B5EF4-FFF2-40B4-BE49-F238E27FC236}">
                <a16:creationId xmlns:a16="http://schemas.microsoft.com/office/drawing/2014/main" id="{EBF838A3-F71F-67FA-ABD6-0B1F59A83605}"/>
              </a:ext>
            </a:extLst>
          </p:cNvPr>
          <p:cNvGraphicFramePr>
            <a:graphicFrameLocks noGrp="1"/>
          </p:cNvGraphicFramePr>
          <p:nvPr>
            <p:extLst>
              <p:ext uri="{D42A27DB-BD31-4B8C-83A1-F6EECF244321}">
                <p14:modId xmlns:p14="http://schemas.microsoft.com/office/powerpoint/2010/main" val="1932704535"/>
              </p:ext>
            </p:extLst>
          </p:nvPr>
        </p:nvGraphicFramePr>
        <p:xfrm>
          <a:off x="576377" y="1257748"/>
          <a:ext cx="11039245" cy="4530798"/>
        </p:xfrm>
        <a:graphic>
          <a:graphicData uri="http://schemas.openxmlformats.org/drawingml/2006/table">
            <a:tbl>
              <a:tblPr firstRow="1" firstCol="1" bandRow="1">
                <a:tableStyleId>{912C8C85-51F0-491E-9774-3900AFEF0FD7}</a:tableStyleId>
              </a:tblPr>
              <a:tblGrid>
                <a:gridCol w="6456229">
                  <a:extLst>
                    <a:ext uri="{9D8B030D-6E8A-4147-A177-3AD203B41FA5}">
                      <a16:colId xmlns:a16="http://schemas.microsoft.com/office/drawing/2014/main" val="20000"/>
                    </a:ext>
                  </a:extLst>
                </a:gridCol>
                <a:gridCol w="2434727">
                  <a:extLst>
                    <a:ext uri="{9D8B030D-6E8A-4147-A177-3AD203B41FA5}">
                      <a16:colId xmlns:a16="http://schemas.microsoft.com/office/drawing/2014/main" val="20001"/>
                    </a:ext>
                  </a:extLst>
                </a:gridCol>
                <a:gridCol w="2148289">
                  <a:extLst>
                    <a:ext uri="{9D8B030D-6E8A-4147-A177-3AD203B41FA5}">
                      <a16:colId xmlns:a16="http://schemas.microsoft.com/office/drawing/2014/main" val="20002"/>
                    </a:ext>
                  </a:extLst>
                </a:gridCol>
              </a:tblGrid>
              <a:tr h="541556">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nSpc>
                          <a:spcPct val="115000"/>
                        </a:lnSpc>
                        <a:spcAft>
                          <a:spcPts val="0"/>
                        </a:spcAft>
                      </a:pPr>
                      <a:r>
                        <a:rPr lang="es-ES" sz="1400" b="0" dirty="0">
                          <a:solidFill>
                            <a:schemeClr val="bg1"/>
                          </a:solidFill>
                          <a:effectLst/>
                          <a:latin typeface="Avenir Next LT Pro" panose="020B0504020202020204" pitchFamily="34" charset="0"/>
                          <a:cs typeface="Calibri" panose="020F0502020204030204" pitchFamily="34" charset="0"/>
                        </a:rPr>
                        <a:t>COBERTURAS</a:t>
                      </a:r>
                      <a:endParaRPr lang="es-ES" sz="1400" b="0" dirty="0">
                        <a:solidFill>
                          <a:schemeClr val="bg1"/>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gn="ctr">
                        <a:lnSpc>
                          <a:spcPct val="115000"/>
                        </a:lnSpc>
                        <a:spcAft>
                          <a:spcPts val="0"/>
                        </a:spcAft>
                      </a:pPr>
                      <a:r>
                        <a:rPr lang="es-ES" sz="1200" b="0" dirty="0">
                          <a:solidFill>
                            <a:schemeClr val="bg1"/>
                          </a:solidFill>
                          <a:effectLst/>
                          <a:latin typeface="Avenir Next LT Pro" panose="020B0504020202020204" pitchFamily="34" charset="0"/>
                          <a:cs typeface="Calibri" panose="020F0502020204030204" pitchFamily="34" charset="0"/>
                        </a:rPr>
                        <a:t>SUMA ASEGURADA / </a:t>
                      </a:r>
                    </a:p>
                    <a:p>
                      <a:pPr algn="ctr">
                        <a:lnSpc>
                          <a:spcPct val="115000"/>
                        </a:lnSpc>
                        <a:spcAft>
                          <a:spcPts val="0"/>
                        </a:spcAft>
                      </a:pPr>
                      <a:r>
                        <a:rPr lang="es-ES" sz="1200" b="0" dirty="0">
                          <a:solidFill>
                            <a:schemeClr val="bg1"/>
                          </a:solidFill>
                          <a:effectLst/>
                          <a:latin typeface="Avenir Next LT Pro" panose="020B0504020202020204" pitchFamily="34" charset="0"/>
                          <a:cs typeface="Calibri" panose="020F0502020204030204" pitchFamily="34" charset="0"/>
                        </a:rPr>
                        <a:t>LÍMITE POR SINIESTRO (*)</a:t>
                      </a:r>
                      <a:endParaRPr lang="es-ES" sz="1200" b="0" dirty="0">
                        <a:solidFill>
                          <a:schemeClr val="bg1"/>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gn="ctr">
                        <a:lnSpc>
                          <a:spcPct val="115000"/>
                        </a:lnSpc>
                        <a:spcAft>
                          <a:spcPts val="0"/>
                        </a:spcAft>
                      </a:pPr>
                      <a:r>
                        <a:rPr lang="es-ES" sz="1100" b="0" dirty="0">
                          <a:solidFill>
                            <a:schemeClr val="bg1"/>
                          </a:solidFill>
                          <a:effectLst/>
                          <a:latin typeface="Avenir Next LT Pro" panose="020B0504020202020204" pitchFamily="34" charset="0"/>
                          <a:cs typeface="Calibri" panose="020F0502020204030204" pitchFamily="34" charset="0"/>
                        </a:rPr>
                        <a:t>LEA</a:t>
                      </a:r>
                      <a:r>
                        <a:rPr lang="es-ES" sz="1100" b="0" baseline="0" dirty="0">
                          <a:solidFill>
                            <a:schemeClr val="bg1"/>
                          </a:solidFill>
                          <a:effectLst/>
                          <a:latin typeface="Avenir Next LT Pro" panose="020B0504020202020204" pitchFamily="34" charset="0"/>
                          <a:cs typeface="Calibri" panose="020F0502020204030204" pitchFamily="34" charset="0"/>
                        </a:rPr>
                        <a:t>** </a:t>
                      </a: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312223">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171450" indent="-171450">
                        <a:lnSpc>
                          <a:spcPct val="115000"/>
                        </a:lnSpc>
                        <a:spcAft>
                          <a:spcPts val="0"/>
                        </a:spcAft>
                        <a:buFont typeface="Arial" panose="020B0604020202020204" pitchFamily="34" charset="0"/>
                        <a:buChar char="•"/>
                      </a:pPr>
                      <a:r>
                        <a:rPr lang="es-ES" sz="1200" b="0" dirty="0">
                          <a:solidFill>
                            <a:srgbClr val="00396F"/>
                          </a:solidFill>
                          <a:effectLst/>
                          <a:latin typeface="Avenir Next LT Pro" panose="020B0504020202020204" pitchFamily="34" charset="0"/>
                          <a:cs typeface="Calibri" panose="020F0502020204030204" pitchFamily="34" charset="0"/>
                        </a:rPr>
                        <a:t>Asesoramiento jurídico a distancia</a:t>
                      </a:r>
                      <a:endParaRPr lang="es-ES" sz="1200" b="0"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gn="ctr">
                        <a:lnSpc>
                          <a:spcPct val="115000"/>
                        </a:lnSpc>
                        <a:spcAft>
                          <a:spcPts val="0"/>
                        </a:spcAft>
                      </a:pPr>
                      <a:r>
                        <a:rPr lang="es-ES" sz="1050" dirty="0">
                          <a:solidFill>
                            <a:srgbClr val="00396F"/>
                          </a:solidFill>
                          <a:effectLst/>
                          <a:latin typeface="Avenir Next LT Pro" panose="020B0504020202020204" pitchFamily="34" charset="0"/>
                          <a:cs typeface="Calibri" panose="020F0502020204030204" pitchFamily="34" charset="0"/>
                        </a:rPr>
                        <a:t>Servicio </a:t>
                      </a:r>
                      <a:r>
                        <a:rPr lang="es-ES" sz="1050" dirty="0" err="1">
                          <a:solidFill>
                            <a:srgbClr val="00396F"/>
                          </a:solidFill>
                          <a:effectLst/>
                          <a:latin typeface="Avenir Next LT Pro" panose="020B0504020202020204" pitchFamily="34" charset="0"/>
                          <a:cs typeface="Calibri" panose="020F0502020204030204" pitchFamily="34" charset="0"/>
                        </a:rPr>
                        <a:t>onLygal</a:t>
                      </a:r>
                      <a:endParaRPr lang="es-ES" sz="1050" b="1"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gn="ctr">
                        <a:lnSpc>
                          <a:spcPct val="115000"/>
                        </a:lnSpc>
                        <a:spcAft>
                          <a:spcPts val="0"/>
                        </a:spcAft>
                      </a:pPr>
                      <a:r>
                        <a:rPr lang="es-ES" sz="1050" dirty="0">
                          <a:solidFill>
                            <a:srgbClr val="00396F"/>
                          </a:solidFill>
                          <a:effectLst/>
                          <a:latin typeface="Avenir Next LT Pro" panose="020B0504020202020204" pitchFamily="34" charset="0"/>
                          <a:cs typeface="Calibri" panose="020F0502020204030204" pitchFamily="34" charset="0"/>
                        </a:rPr>
                        <a:t>No procede</a:t>
                      </a:r>
                      <a:endParaRPr lang="es-ES" sz="1050" b="1"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5637">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171450" indent="-171450">
                        <a:lnSpc>
                          <a:spcPct val="115000"/>
                        </a:lnSpc>
                        <a:spcAft>
                          <a:spcPts val="0"/>
                        </a:spcAft>
                        <a:buFont typeface="Arial" panose="020B0604020202020204" pitchFamily="34" charset="0"/>
                        <a:buChar char="•"/>
                      </a:pPr>
                      <a:r>
                        <a:rPr lang="es-ES" sz="1200" b="0" dirty="0">
                          <a:solidFill>
                            <a:srgbClr val="00396F"/>
                          </a:solidFill>
                          <a:effectLst/>
                          <a:latin typeface="Avenir Next LT Pro" panose="020B0504020202020204" pitchFamily="34" charset="0"/>
                          <a:cs typeface="Calibri" panose="020F0502020204030204" pitchFamily="34" charset="0"/>
                        </a:rPr>
                        <a:t>Asistencia en gestión de documentos legales</a:t>
                      </a:r>
                      <a:endParaRPr lang="es-ES" sz="1200" b="0"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gn="ctr">
                        <a:lnSpc>
                          <a:spcPct val="115000"/>
                        </a:lnSpc>
                        <a:spcAft>
                          <a:spcPts val="0"/>
                        </a:spcAft>
                      </a:pPr>
                      <a:r>
                        <a:rPr lang="es-ES" sz="1050" dirty="0">
                          <a:solidFill>
                            <a:srgbClr val="00396F"/>
                          </a:solidFill>
                          <a:effectLst/>
                          <a:latin typeface="Avenir Next LT Pro" panose="020B0504020202020204" pitchFamily="34" charset="0"/>
                          <a:cs typeface="Calibri" panose="020F0502020204030204" pitchFamily="34" charset="0"/>
                        </a:rPr>
                        <a:t>Servicio </a:t>
                      </a:r>
                      <a:r>
                        <a:rPr lang="es-ES" sz="1050" dirty="0" err="1">
                          <a:solidFill>
                            <a:srgbClr val="00396F"/>
                          </a:solidFill>
                          <a:effectLst/>
                          <a:latin typeface="Avenir Next LT Pro" panose="020B0504020202020204" pitchFamily="34" charset="0"/>
                          <a:cs typeface="Calibri" panose="020F0502020204030204" pitchFamily="34" charset="0"/>
                        </a:rPr>
                        <a:t>onLygal</a:t>
                      </a:r>
                      <a:endParaRPr lang="es-ES" sz="1050" b="1"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gn="ctr">
                        <a:lnSpc>
                          <a:spcPct val="115000"/>
                        </a:lnSpc>
                        <a:spcAft>
                          <a:spcPts val="0"/>
                        </a:spcAft>
                      </a:pPr>
                      <a:r>
                        <a:rPr lang="es-ES" sz="1050" dirty="0">
                          <a:solidFill>
                            <a:srgbClr val="00396F"/>
                          </a:solidFill>
                          <a:effectLst/>
                          <a:latin typeface="Avenir Next LT Pro" panose="020B0504020202020204" pitchFamily="34" charset="0"/>
                          <a:cs typeface="Calibri" panose="020F0502020204030204" pitchFamily="34" charset="0"/>
                        </a:rPr>
                        <a:t>No procede</a:t>
                      </a:r>
                      <a:endParaRPr lang="es-ES" sz="1050" b="1"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45701">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171450" indent="-171450">
                        <a:lnSpc>
                          <a:spcPct val="115000"/>
                        </a:lnSpc>
                        <a:spcAft>
                          <a:spcPts val="0"/>
                        </a:spcAft>
                        <a:buFont typeface="Arial" panose="020B0604020202020204" pitchFamily="34" charset="0"/>
                        <a:buChar char="•"/>
                      </a:pPr>
                      <a:r>
                        <a:rPr lang="es-ES" sz="1200" b="0" u="none" dirty="0">
                          <a:solidFill>
                            <a:srgbClr val="00396F"/>
                          </a:solidFill>
                          <a:effectLst/>
                          <a:latin typeface="Avenir Next LT Pro" panose="020B0504020202020204" pitchFamily="34" charset="0"/>
                          <a:cs typeface="Calibri" panose="020F0502020204030204" pitchFamily="34" charset="0"/>
                        </a:rPr>
                        <a:t>Asesoramiento jurídico sobre la actividad de mediación de seguros</a:t>
                      </a:r>
                      <a:endParaRPr lang="es-ES" sz="1200" b="0" u="none"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gn="ctr">
                        <a:lnSpc>
                          <a:spcPct val="115000"/>
                        </a:lnSpc>
                        <a:spcAft>
                          <a:spcPts val="0"/>
                        </a:spcAft>
                      </a:pPr>
                      <a:r>
                        <a:rPr lang="es-ES" sz="1050" u="none" dirty="0">
                          <a:solidFill>
                            <a:srgbClr val="00396F"/>
                          </a:solidFill>
                          <a:effectLst/>
                          <a:latin typeface="Avenir Next LT Pro" panose="020B0504020202020204" pitchFamily="34" charset="0"/>
                          <a:cs typeface="Calibri" panose="020F0502020204030204" pitchFamily="34" charset="0"/>
                        </a:rPr>
                        <a:t>Servicio </a:t>
                      </a:r>
                      <a:r>
                        <a:rPr lang="es-ES" sz="1050" dirty="0" err="1">
                          <a:solidFill>
                            <a:srgbClr val="00396F"/>
                          </a:solidFill>
                          <a:effectLst/>
                          <a:latin typeface="Avenir Next LT Pro" panose="020B0504020202020204" pitchFamily="34" charset="0"/>
                          <a:cs typeface="Calibri" panose="020F0502020204030204" pitchFamily="34" charset="0"/>
                        </a:rPr>
                        <a:t>onLygal</a:t>
                      </a:r>
                      <a:endParaRPr lang="es-ES" sz="1050" b="1" u="none"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gn="ctr">
                        <a:lnSpc>
                          <a:spcPct val="115000"/>
                        </a:lnSpc>
                        <a:spcAft>
                          <a:spcPts val="0"/>
                        </a:spcAft>
                      </a:pPr>
                      <a:r>
                        <a:rPr lang="es-ES" sz="1050" u="none" dirty="0">
                          <a:solidFill>
                            <a:srgbClr val="00396F"/>
                          </a:solidFill>
                          <a:effectLst/>
                          <a:latin typeface="Avenir Next LT Pro" panose="020B0504020202020204" pitchFamily="34" charset="0"/>
                          <a:cs typeface="Calibri" panose="020F0502020204030204" pitchFamily="34" charset="0"/>
                        </a:rPr>
                        <a:t>No procede</a:t>
                      </a:r>
                      <a:endParaRPr lang="es-ES" sz="1050" b="1" u="none"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9415">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171450" indent="-171450">
                        <a:lnSpc>
                          <a:spcPct val="115000"/>
                        </a:lnSpc>
                        <a:spcAft>
                          <a:spcPts val="0"/>
                        </a:spcAft>
                        <a:buFont typeface="Arial" panose="020B0604020202020204" pitchFamily="34" charset="0"/>
                        <a:buChar char="•"/>
                      </a:pPr>
                      <a:r>
                        <a:rPr lang="es-ES" sz="1200" b="0" u="none" dirty="0">
                          <a:solidFill>
                            <a:srgbClr val="00396F"/>
                          </a:solidFill>
                          <a:effectLst/>
                          <a:latin typeface="Avenir Next LT Pro" panose="020B0504020202020204" pitchFamily="34" charset="0"/>
                          <a:cs typeface="Calibri" panose="020F0502020204030204" pitchFamily="34" charset="0"/>
                        </a:rPr>
                        <a:t>Conflictos relacionados con acuerdos de colaboración con compañías aseguradoras</a:t>
                      </a:r>
                      <a:endParaRPr lang="es-ES" sz="1200" b="0" u="none"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gn="ctr">
                        <a:lnSpc>
                          <a:spcPct val="115000"/>
                        </a:lnSpc>
                        <a:spcAft>
                          <a:spcPts val="0"/>
                        </a:spcAft>
                      </a:pPr>
                      <a:r>
                        <a:rPr lang="es-ES" sz="1050" u="none" dirty="0">
                          <a:solidFill>
                            <a:srgbClr val="00396F"/>
                          </a:solidFill>
                          <a:effectLst/>
                          <a:latin typeface="Avenir Next LT Pro" panose="020B0504020202020204" pitchFamily="34" charset="0"/>
                          <a:cs typeface="Calibri" panose="020F0502020204030204" pitchFamily="34" charset="0"/>
                        </a:rPr>
                        <a:t>5.000 €</a:t>
                      </a:r>
                      <a:endParaRPr lang="es-ES" sz="1050" b="1" u="none"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ES" sz="1050" u="none" kern="1200" noProof="0" dirty="0">
                          <a:solidFill>
                            <a:srgbClr val="00396F"/>
                          </a:solidFill>
                          <a:effectLst/>
                          <a:latin typeface="Avenir Next LT Pro" panose="020B0504020202020204" pitchFamily="34" charset="0"/>
                          <a:ea typeface="+mn-ea"/>
                          <a:cs typeface="Calibri" panose="020F0502020204030204" pitchFamily="34" charset="0"/>
                        </a:rPr>
                        <a:t>2.500 €</a:t>
                      </a: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50072">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171450" indent="-171450">
                        <a:lnSpc>
                          <a:spcPct val="115000"/>
                        </a:lnSpc>
                        <a:spcAft>
                          <a:spcPts val="0"/>
                        </a:spcAft>
                        <a:buFont typeface="Arial" panose="020B0604020202020204" pitchFamily="34" charset="0"/>
                        <a:buChar char="•"/>
                      </a:pPr>
                      <a:r>
                        <a:rPr lang="es-ES" sz="1200" b="0" dirty="0">
                          <a:solidFill>
                            <a:srgbClr val="00396F"/>
                          </a:solidFill>
                          <a:effectLst/>
                          <a:latin typeface="Avenir Next LT Pro" panose="020B0504020202020204" pitchFamily="34" charset="0"/>
                          <a:cs typeface="Calibri" panose="020F0502020204030204" pitchFamily="34" charset="0"/>
                        </a:rPr>
                        <a:t>Defensa penal personas físicas</a:t>
                      </a:r>
                      <a:endParaRPr lang="es-ES" sz="1200" b="0"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gn="ctr">
                        <a:lnSpc>
                          <a:spcPct val="115000"/>
                        </a:lnSpc>
                        <a:spcAft>
                          <a:spcPts val="0"/>
                        </a:spcAft>
                      </a:pPr>
                      <a:r>
                        <a:rPr lang="es-ES" sz="1050" dirty="0">
                          <a:solidFill>
                            <a:srgbClr val="00396F"/>
                          </a:solidFill>
                          <a:effectLst/>
                          <a:latin typeface="Avenir Next LT Pro" panose="020B0504020202020204" pitchFamily="34" charset="0"/>
                          <a:cs typeface="Calibri" panose="020F0502020204030204" pitchFamily="34" charset="0"/>
                        </a:rPr>
                        <a:t>5.000 €</a:t>
                      </a:r>
                      <a:endParaRPr lang="es-ES" sz="1050" b="1"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00396F"/>
                          </a:solidFill>
                          <a:effectLst/>
                          <a:uLnTx/>
                          <a:uFillTx/>
                          <a:latin typeface="Avenir Next LT Pro" panose="020B0504020202020204" pitchFamily="34" charset="0"/>
                          <a:ea typeface="+mn-ea"/>
                          <a:cs typeface="Calibri" panose="020F0502020204030204" pitchFamily="34" charset="0"/>
                        </a:rPr>
                        <a:t>2.500 €</a:t>
                      </a: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0483">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171450" indent="-171450">
                        <a:lnSpc>
                          <a:spcPct val="115000"/>
                        </a:lnSpc>
                        <a:spcAft>
                          <a:spcPts val="0"/>
                        </a:spcAft>
                        <a:buFont typeface="Arial" panose="020B0604020202020204" pitchFamily="34" charset="0"/>
                        <a:buChar char="•"/>
                      </a:pPr>
                      <a:r>
                        <a:rPr lang="es-ES" sz="1200" b="0" dirty="0">
                          <a:solidFill>
                            <a:srgbClr val="00396F"/>
                          </a:solidFill>
                          <a:effectLst/>
                          <a:latin typeface="Avenir Next LT Pro" panose="020B0504020202020204" pitchFamily="34" charset="0"/>
                          <a:cs typeface="Calibri" panose="020F0502020204030204" pitchFamily="34" charset="0"/>
                        </a:rPr>
                        <a:t>Defensa subsidiaria de la Responsabilidad Civil derivada de la explotación de la actividad</a:t>
                      </a:r>
                      <a:endParaRPr lang="es-ES" sz="1200" b="0"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gn="ctr">
                        <a:lnSpc>
                          <a:spcPct val="115000"/>
                        </a:lnSpc>
                        <a:spcAft>
                          <a:spcPts val="0"/>
                        </a:spcAft>
                      </a:pPr>
                      <a:r>
                        <a:rPr lang="es-ES" sz="1050" dirty="0">
                          <a:solidFill>
                            <a:srgbClr val="00396F"/>
                          </a:solidFill>
                          <a:effectLst/>
                          <a:latin typeface="Avenir Next LT Pro" panose="020B0504020202020204" pitchFamily="34" charset="0"/>
                          <a:cs typeface="Calibri" panose="020F0502020204030204" pitchFamily="34" charset="0"/>
                        </a:rPr>
                        <a:t>5.000 €</a:t>
                      </a:r>
                      <a:endParaRPr lang="es-ES" sz="1050" b="1"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00396F"/>
                          </a:solidFill>
                          <a:effectLst/>
                          <a:uLnTx/>
                          <a:uFillTx/>
                          <a:latin typeface="Avenir Next LT Pro" panose="020B0504020202020204" pitchFamily="34" charset="0"/>
                          <a:ea typeface="+mn-ea"/>
                          <a:cs typeface="Calibri" panose="020F0502020204030204" pitchFamily="34" charset="0"/>
                        </a:rPr>
                        <a:t>2.500 €</a:t>
                      </a: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285896">
                <a:tc>
                  <a:txBody>
                    <a:bodyPr/>
                    <a:lstStyle/>
                    <a:p>
                      <a:pPr marL="171450" indent="-171450">
                        <a:lnSpc>
                          <a:spcPct val="115000"/>
                        </a:lnSpc>
                        <a:spcAft>
                          <a:spcPts val="0"/>
                        </a:spcAft>
                        <a:buFont typeface="Arial" panose="020B0604020202020204" pitchFamily="34" charset="0"/>
                        <a:buChar char="•"/>
                      </a:pPr>
                      <a:r>
                        <a:rPr lang="es-ES" sz="1200" b="0" u="none" dirty="0">
                          <a:solidFill>
                            <a:srgbClr val="00396F"/>
                          </a:solidFill>
                          <a:effectLst/>
                          <a:latin typeface="Avenir Next LT Pro" panose="020B0504020202020204" pitchFamily="34" charset="0"/>
                          <a:ea typeface="Calibri"/>
                          <a:cs typeface="Calibri" panose="020F0502020204030204" pitchFamily="34" charset="0"/>
                        </a:rPr>
                        <a:t>Defensa subsidiaria de la Responsabilidad Civil  Profesional</a:t>
                      </a: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s-ES" sz="1050" b="0" u="none" dirty="0">
                          <a:solidFill>
                            <a:srgbClr val="00396F"/>
                          </a:solidFill>
                          <a:effectLst/>
                          <a:latin typeface="Avenir Next LT Pro" panose="020B0504020202020204" pitchFamily="34" charset="0"/>
                          <a:ea typeface="Calibri"/>
                          <a:cs typeface="Calibri" panose="020F0502020204030204" pitchFamily="34" charset="0"/>
                        </a:rPr>
                        <a:t>5.000 €</a:t>
                      </a: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00396F"/>
                          </a:solidFill>
                          <a:effectLst/>
                          <a:uLnTx/>
                          <a:uFillTx/>
                          <a:latin typeface="Avenir Next LT Pro" panose="020B0504020202020204" pitchFamily="34" charset="0"/>
                          <a:ea typeface="+mn-ea"/>
                          <a:cs typeface="Calibri" panose="020F0502020204030204" pitchFamily="34" charset="0"/>
                        </a:rPr>
                        <a:t>2.500 €</a:t>
                      </a: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97455">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171450" indent="-171450">
                        <a:lnSpc>
                          <a:spcPct val="115000"/>
                        </a:lnSpc>
                        <a:spcAft>
                          <a:spcPts val="0"/>
                        </a:spcAft>
                        <a:buFont typeface="Arial" panose="020B0604020202020204" pitchFamily="34" charset="0"/>
                        <a:buChar char="•"/>
                      </a:pPr>
                      <a:r>
                        <a:rPr lang="es-ES" sz="1200" b="0" dirty="0">
                          <a:solidFill>
                            <a:srgbClr val="00396F"/>
                          </a:solidFill>
                          <a:effectLst/>
                          <a:latin typeface="Avenir Next LT Pro" panose="020B0504020202020204" pitchFamily="34" charset="0"/>
                          <a:cs typeface="Calibri" panose="020F0502020204030204" pitchFamily="34" charset="0"/>
                        </a:rPr>
                        <a:t>Reclamación de daños y perjuicios no contractual</a:t>
                      </a:r>
                      <a:endParaRPr lang="es-ES" sz="1200" b="0"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gn="ctr">
                        <a:lnSpc>
                          <a:spcPct val="115000"/>
                        </a:lnSpc>
                        <a:spcAft>
                          <a:spcPts val="0"/>
                        </a:spcAft>
                      </a:pPr>
                      <a:r>
                        <a:rPr lang="es-ES" sz="1050" dirty="0">
                          <a:solidFill>
                            <a:srgbClr val="00396F"/>
                          </a:solidFill>
                          <a:effectLst/>
                          <a:latin typeface="Avenir Next LT Pro" panose="020B0504020202020204" pitchFamily="34" charset="0"/>
                          <a:cs typeface="Calibri" panose="020F0502020204030204" pitchFamily="34" charset="0"/>
                        </a:rPr>
                        <a:t>5.000 €</a:t>
                      </a:r>
                      <a:endParaRPr lang="es-ES" sz="1050" b="1"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00396F"/>
                          </a:solidFill>
                          <a:effectLst/>
                          <a:uLnTx/>
                          <a:uFillTx/>
                          <a:latin typeface="Avenir Next LT Pro" panose="020B0504020202020204" pitchFamily="34" charset="0"/>
                          <a:ea typeface="+mn-ea"/>
                          <a:cs typeface="Calibri" panose="020F0502020204030204" pitchFamily="34" charset="0"/>
                        </a:rPr>
                        <a:t>2.500 €</a:t>
                      </a: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264405">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171450" indent="-171450">
                        <a:lnSpc>
                          <a:spcPct val="115000"/>
                        </a:lnSpc>
                        <a:spcAft>
                          <a:spcPts val="0"/>
                        </a:spcAft>
                        <a:buFont typeface="Arial" panose="020B0604020202020204" pitchFamily="34" charset="0"/>
                        <a:buChar char="•"/>
                      </a:pPr>
                      <a:r>
                        <a:rPr lang="es-ES" sz="1200" b="0" dirty="0">
                          <a:solidFill>
                            <a:srgbClr val="00396F"/>
                          </a:solidFill>
                          <a:effectLst/>
                          <a:latin typeface="Avenir Next LT Pro" panose="020B0504020202020204" pitchFamily="34" charset="0"/>
                          <a:cs typeface="Calibri" panose="020F0502020204030204" pitchFamily="34" charset="0"/>
                        </a:rPr>
                        <a:t>Defensa laboral del empresario con motivo de conflictos con sus empleados</a:t>
                      </a:r>
                      <a:endParaRPr lang="es-ES" sz="1200" b="0"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gn="ctr">
                        <a:lnSpc>
                          <a:spcPct val="115000"/>
                        </a:lnSpc>
                        <a:spcAft>
                          <a:spcPts val="0"/>
                        </a:spcAft>
                      </a:pPr>
                      <a:r>
                        <a:rPr lang="es-ES" sz="1050" dirty="0">
                          <a:solidFill>
                            <a:srgbClr val="00396F"/>
                          </a:solidFill>
                          <a:effectLst/>
                          <a:latin typeface="Avenir Next LT Pro" panose="020B0504020202020204" pitchFamily="34" charset="0"/>
                          <a:cs typeface="Calibri" panose="020F0502020204030204" pitchFamily="34" charset="0"/>
                        </a:rPr>
                        <a:t>5.000 €</a:t>
                      </a:r>
                      <a:endParaRPr lang="es-ES" sz="1050" b="1"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00396F"/>
                          </a:solidFill>
                          <a:effectLst/>
                          <a:uLnTx/>
                          <a:uFillTx/>
                          <a:latin typeface="Avenir Next LT Pro" panose="020B0504020202020204" pitchFamily="34" charset="0"/>
                          <a:ea typeface="+mn-ea"/>
                          <a:cs typeface="Calibri" panose="020F0502020204030204" pitchFamily="34" charset="0"/>
                        </a:rPr>
                        <a:t>2.500 €</a:t>
                      </a: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86545">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171450" indent="-171450">
                        <a:lnSpc>
                          <a:spcPct val="115000"/>
                        </a:lnSpc>
                        <a:spcAft>
                          <a:spcPts val="0"/>
                        </a:spcAft>
                        <a:buFont typeface="Arial" panose="020B0604020202020204" pitchFamily="34" charset="0"/>
                        <a:buChar char="•"/>
                      </a:pPr>
                      <a:r>
                        <a:rPr lang="es-ES" sz="1200" b="0" dirty="0">
                          <a:solidFill>
                            <a:srgbClr val="00396F"/>
                          </a:solidFill>
                          <a:effectLst/>
                          <a:latin typeface="Avenir Next LT Pro" panose="020B0504020202020204" pitchFamily="34" charset="0"/>
                          <a:cs typeface="Calibri" panose="020F0502020204030204" pitchFamily="34" charset="0"/>
                        </a:rPr>
                        <a:t>Reclamación por incumplimiento de otros contratos de seguro</a:t>
                      </a:r>
                      <a:endParaRPr lang="es-ES" sz="1200" b="0"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gn="ctr">
                        <a:lnSpc>
                          <a:spcPct val="115000"/>
                        </a:lnSpc>
                        <a:spcAft>
                          <a:spcPts val="0"/>
                        </a:spcAft>
                      </a:pPr>
                      <a:r>
                        <a:rPr lang="es-ES" sz="1050" dirty="0">
                          <a:solidFill>
                            <a:srgbClr val="00396F"/>
                          </a:solidFill>
                          <a:effectLst/>
                          <a:latin typeface="Avenir Next LT Pro" panose="020B0504020202020204" pitchFamily="34" charset="0"/>
                          <a:cs typeface="Calibri" panose="020F0502020204030204" pitchFamily="34" charset="0"/>
                        </a:rPr>
                        <a:t>5.000 €</a:t>
                      </a:r>
                      <a:endParaRPr lang="es-ES" sz="1050" b="1"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00396F"/>
                          </a:solidFill>
                          <a:effectLst/>
                          <a:uLnTx/>
                          <a:uFillTx/>
                          <a:latin typeface="Avenir Next LT Pro" panose="020B0504020202020204" pitchFamily="34" charset="0"/>
                          <a:ea typeface="+mn-ea"/>
                          <a:cs typeface="Calibri" panose="020F0502020204030204" pitchFamily="34" charset="0"/>
                        </a:rPr>
                        <a:t>2.500 €</a:t>
                      </a: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363556">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171450" indent="-171450">
                        <a:lnSpc>
                          <a:spcPct val="115000"/>
                        </a:lnSpc>
                        <a:spcAft>
                          <a:spcPts val="0"/>
                        </a:spcAft>
                        <a:buFont typeface="Arial" panose="020B0604020202020204" pitchFamily="34" charset="0"/>
                        <a:buChar char="•"/>
                      </a:pPr>
                      <a:r>
                        <a:rPr lang="es-ES" sz="1200" b="0" dirty="0">
                          <a:solidFill>
                            <a:srgbClr val="00396F"/>
                          </a:solidFill>
                          <a:effectLst/>
                          <a:latin typeface="Avenir Next LT Pro" panose="020B0504020202020204" pitchFamily="34" charset="0"/>
                          <a:cs typeface="Calibri" panose="020F0502020204030204" pitchFamily="34" charset="0"/>
                        </a:rPr>
                        <a:t>Reclamación por incumplimiento de otros contratos de seguro en favor de los clientes de la correduría   </a:t>
                      </a:r>
                      <a:endParaRPr lang="es-ES" sz="1200" b="0"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indent="0" algn="ctr">
                        <a:lnSpc>
                          <a:spcPct val="115000"/>
                        </a:lnSpc>
                        <a:spcAft>
                          <a:spcPts val="0"/>
                        </a:spcAft>
                        <a:buFont typeface="Courier New" panose="02070309020205020404" pitchFamily="49" charset="0"/>
                        <a:buNone/>
                      </a:pPr>
                      <a:r>
                        <a:rPr lang="es-ES" sz="1050" dirty="0">
                          <a:solidFill>
                            <a:srgbClr val="00396F"/>
                          </a:solidFill>
                          <a:effectLst/>
                          <a:latin typeface="Avenir Next LT Pro" panose="020B0504020202020204" pitchFamily="34" charset="0"/>
                          <a:cs typeface="Calibri" panose="020F0502020204030204" pitchFamily="34" charset="0"/>
                        </a:rPr>
                        <a:t>5.000 €</a:t>
                      </a:r>
                    </a:p>
                    <a:p>
                      <a:pPr marL="0" indent="0" algn="ctr">
                        <a:lnSpc>
                          <a:spcPct val="115000"/>
                        </a:lnSpc>
                        <a:spcAft>
                          <a:spcPts val="0"/>
                        </a:spcAft>
                        <a:buFont typeface="Courier New" panose="02070309020205020404" pitchFamily="49" charset="0"/>
                        <a:buNone/>
                      </a:pPr>
                      <a:r>
                        <a:rPr lang="es-ES" sz="1050" b="0" dirty="0">
                          <a:solidFill>
                            <a:srgbClr val="00396F"/>
                          </a:solidFill>
                          <a:effectLst/>
                          <a:latin typeface="Avenir Next LT Pro" panose="020B0504020202020204" pitchFamily="34" charset="0"/>
                          <a:cs typeface="Calibri" panose="020F0502020204030204" pitchFamily="34" charset="0"/>
                        </a:rPr>
                        <a:t>5 siniestros por anualidad de seguro</a:t>
                      </a:r>
                      <a:endParaRPr lang="es-ES" sz="1050" b="0"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0" indent="0" algn="ctr">
                        <a:lnSpc>
                          <a:spcPct val="115000"/>
                        </a:lnSpc>
                        <a:spcAft>
                          <a:spcPts val="0"/>
                        </a:spcAft>
                        <a:buFont typeface="Courier New" panose="02070309020205020404" pitchFamily="49" charset="0"/>
                        <a:buNone/>
                      </a:pPr>
                      <a:r>
                        <a:rPr lang="es-ES" sz="1050" kern="1200" dirty="0">
                          <a:solidFill>
                            <a:srgbClr val="00396F"/>
                          </a:solidFill>
                          <a:effectLst/>
                          <a:latin typeface="Avenir Next LT Pro" panose="020B0504020202020204" pitchFamily="34" charset="0"/>
                          <a:ea typeface="+mn-ea"/>
                          <a:cs typeface="Calibri" panose="020F0502020204030204" pitchFamily="34" charset="0"/>
                        </a:rPr>
                        <a:t>2.500 €</a:t>
                      </a: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525645">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marL="171450" indent="-171450">
                        <a:lnSpc>
                          <a:spcPct val="115000"/>
                        </a:lnSpc>
                        <a:spcAft>
                          <a:spcPts val="0"/>
                        </a:spcAft>
                        <a:buFont typeface="Arial" panose="020B0604020202020204" pitchFamily="34" charset="0"/>
                        <a:buChar char="•"/>
                      </a:pPr>
                      <a:r>
                        <a:rPr lang="es-ES" sz="1200" b="0" dirty="0">
                          <a:solidFill>
                            <a:srgbClr val="00396F"/>
                          </a:solidFill>
                          <a:effectLst/>
                          <a:latin typeface="Avenir Next LT Pro" panose="020B0504020202020204" pitchFamily="34" charset="0"/>
                          <a:cs typeface="Calibri" panose="020F0502020204030204" pitchFamily="34" charset="0"/>
                        </a:rPr>
                        <a:t>Ampliación opcional</a:t>
                      </a:r>
                      <a:r>
                        <a:rPr lang="es-ES" sz="1200" b="0" baseline="0" dirty="0">
                          <a:solidFill>
                            <a:srgbClr val="00396F"/>
                          </a:solidFill>
                          <a:effectLst/>
                          <a:latin typeface="Avenir Next LT Pro" panose="020B0504020202020204" pitchFamily="34" charset="0"/>
                          <a:cs typeface="Calibri" panose="020F0502020204030204" pitchFamily="34" charset="0"/>
                        </a:rPr>
                        <a:t> </a:t>
                      </a:r>
                      <a:r>
                        <a:rPr lang="es-ES" sz="1200" b="0" dirty="0">
                          <a:solidFill>
                            <a:srgbClr val="00396F"/>
                          </a:solidFill>
                          <a:effectLst/>
                          <a:latin typeface="Avenir Next LT Pro" panose="020B0504020202020204" pitchFamily="34" charset="0"/>
                          <a:cs typeface="Calibri" panose="020F0502020204030204" pitchFamily="34" charset="0"/>
                        </a:rPr>
                        <a:t>de la garantía Reclamación por incumplimiento de otros contratos de seguro en favor de los clientes de la correduría</a:t>
                      </a:r>
                      <a:endParaRPr lang="es-ES" sz="1200" b="0"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gn="ctr">
                        <a:lnSpc>
                          <a:spcPct val="115000"/>
                        </a:lnSpc>
                        <a:spcAft>
                          <a:spcPts val="0"/>
                        </a:spcAft>
                      </a:pPr>
                      <a:r>
                        <a:rPr lang="es-ES" sz="1050" dirty="0">
                          <a:solidFill>
                            <a:srgbClr val="00396F"/>
                          </a:solidFill>
                          <a:effectLst/>
                          <a:latin typeface="Avenir Next LT Pro" panose="020B0504020202020204" pitchFamily="34" charset="0"/>
                          <a:cs typeface="Calibri" panose="020F0502020204030204" pitchFamily="34" charset="0"/>
                        </a:rPr>
                        <a:t>5.000 €</a:t>
                      </a:r>
                    </a:p>
                    <a:p>
                      <a:pPr algn="ctr">
                        <a:lnSpc>
                          <a:spcPct val="115000"/>
                        </a:lnSpc>
                        <a:spcAft>
                          <a:spcPts val="0"/>
                        </a:spcAft>
                      </a:pPr>
                      <a:r>
                        <a:rPr lang="es-ES" sz="1050" b="0" dirty="0">
                          <a:solidFill>
                            <a:srgbClr val="00396F"/>
                          </a:solidFill>
                          <a:effectLst/>
                          <a:latin typeface="Avenir Next LT Pro" panose="020B0504020202020204" pitchFamily="34" charset="0"/>
                          <a:cs typeface="Calibri" panose="020F0502020204030204" pitchFamily="34" charset="0"/>
                        </a:rPr>
                        <a:t>10 siniestros por anualidad de </a:t>
                      </a:r>
                      <a:r>
                        <a:rPr lang="es-ES" sz="1050" dirty="0">
                          <a:solidFill>
                            <a:srgbClr val="00396F"/>
                          </a:solidFill>
                          <a:effectLst/>
                          <a:latin typeface="Avenir Next LT Pro" panose="020B0504020202020204" pitchFamily="34" charset="0"/>
                          <a:cs typeface="Calibri" panose="020F0502020204030204" pitchFamily="34" charset="0"/>
                        </a:rPr>
                        <a:t>seguro</a:t>
                      </a:r>
                      <a:endParaRPr lang="es-ES" sz="1050" b="1" dirty="0">
                        <a:solidFill>
                          <a:srgbClr val="00396F"/>
                        </a:solidFill>
                        <a:effectLst/>
                        <a:latin typeface="Avenir Next LT Pro" panose="020B0504020202020204" pitchFamily="34" charset="0"/>
                        <a:ea typeface="Calibri"/>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457200" rtl="0" eaLnBrk="1" latinLnBrk="0" hangingPunct="1">
                        <a:defRPr sz="1800" kern="1200">
                          <a:solidFill>
                            <a:schemeClr val="tx1"/>
                          </a:solidFill>
                        </a:defRPr>
                      </a:lvl1pPr>
                      <a:lvl2pPr marL="457200" algn="l" defTabSz="457200" rtl="0" eaLnBrk="1" latinLnBrk="0" hangingPunct="1">
                        <a:defRPr sz="1800" kern="1200">
                          <a:solidFill>
                            <a:schemeClr val="tx1"/>
                          </a:solidFill>
                        </a:defRPr>
                      </a:lvl2pPr>
                      <a:lvl3pPr marL="914400" algn="l" defTabSz="457200" rtl="0" eaLnBrk="1" latinLnBrk="0" hangingPunct="1">
                        <a:defRPr sz="1800" kern="1200">
                          <a:solidFill>
                            <a:schemeClr val="tx1"/>
                          </a:solidFill>
                        </a:defRPr>
                      </a:lvl3pPr>
                      <a:lvl4pPr marL="1371600" algn="l" defTabSz="457200" rtl="0" eaLnBrk="1" latinLnBrk="0" hangingPunct="1">
                        <a:defRPr sz="1800" kern="1200">
                          <a:solidFill>
                            <a:schemeClr val="tx1"/>
                          </a:solidFill>
                        </a:defRPr>
                      </a:lvl4pPr>
                      <a:lvl5pPr marL="1828800" algn="l" defTabSz="457200" rtl="0" eaLnBrk="1" latinLnBrk="0" hangingPunct="1">
                        <a:defRPr sz="1800" kern="1200">
                          <a:solidFill>
                            <a:schemeClr val="tx1"/>
                          </a:solidFill>
                        </a:defRPr>
                      </a:lvl5pPr>
                      <a:lvl6pPr marL="2286000" algn="l" defTabSz="457200" rtl="0" eaLnBrk="1" latinLnBrk="0" hangingPunct="1">
                        <a:defRPr sz="1800" kern="1200">
                          <a:solidFill>
                            <a:schemeClr val="tx1"/>
                          </a:solidFill>
                        </a:defRPr>
                      </a:lvl6pPr>
                      <a:lvl7pPr marL="2743200" algn="l" defTabSz="457200" rtl="0" eaLnBrk="1" latinLnBrk="0" hangingPunct="1">
                        <a:defRPr sz="1800" kern="1200">
                          <a:solidFill>
                            <a:schemeClr val="tx1"/>
                          </a:solidFill>
                        </a:defRPr>
                      </a:lvl7pPr>
                      <a:lvl8pPr marL="3200400" algn="l" defTabSz="457200" rtl="0" eaLnBrk="1" latinLnBrk="0" hangingPunct="1">
                        <a:defRPr sz="1800" kern="1200">
                          <a:solidFill>
                            <a:schemeClr val="tx1"/>
                          </a:solidFill>
                        </a:defRPr>
                      </a:lvl8pPr>
                      <a:lvl9pPr marL="3657600" algn="l" defTabSz="457200" rtl="0" eaLnBrk="1" latinLnBrk="0" hangingPunct="1">
                        <a:defRPr sz="1800" kern="1200">
                          <a:solidFill>
                            <a:schemeClr val="tx1"/>
                          </a:solidFill>
                        </a:defRPr>
                      </a:lvl9pPr>
                    </a:lstStyle>
                    <a:p>
                      <a:pPr algn="ctr">
                        <a:lnSpc>
                          <a:spcPct val="115000"/>
                        </a:lnSpc>
                        <a:spcAft>
                          <a:spcPts val="0"/>
                        </a:spcAft>
                      </a:pPr>
                      <a:r>
                        <a:rPr lang="es-ES" sz="1050" dirty="0">
                          <a:solidFill>
                            <a:srgbClr val="00396F"/>
                          </a:solidFill>
                          <a:effectLst/>
                          <a:latin typeface="Avenir Next LT Pro" panose="020B0504020202020204" pitchFamily="34" charset="0"/>
                          <a:cs typeface="Calibri" panose="020F0502020204030204" pitchFamily="34" charset="0"/>
                        </a:rPr>
                        <a:t>2.500 €</a:t>
                      </a:r>
                      <a:endParaRPr lang="es-ES" sz="1050" b="1" dirty="0">
                        <a:solidFill>
                          <a:srgbClr val="00396F"/>
                        </a:solidFill>
                        <a:effectLst/>
                        <a:latin typeface="Avenir Next LT Pro" panose="020B0504020202020204" pitchFamily="34" charset="0"/>
                        <a:ea typeface="Times New Roman"/>
                        <a:cs typeface="Calibri" panose="020F0502020204030204" pitchFamily="34" charset="0"/>
                      </a:endParaRPr>
                    </a:p>
                  </a:txBody>
                  <a:tcPr marL="39485" marR="3948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bl>
          </a:graphicData>
        </a:graphic>
      </p:graphicFrame>
      <p:sp>
        <p:nvSpPr>
          <p:cNvPr id="7" name="7 Rectángulo">
            <a:extLst>
              <a:ext uri="{FF2B5EF4-FFF2-40B4-BE49-F238E27FC236}">
                <a16:creationId xmlns:a16="http://schemas.microsoft.com/office/drawing/2014/main" id="{1398AB30-F791-B9C7-5483-9BF95007D3DA}"/>
              </a:ext>
            </a:extLst>
          </p:cNvPr>
          <p:cNvSpPr>
            <a:spLocks noChangeArrowheads="1"/>
          </p:cNvSpPr>
          <p:nvPr/>
        </p:nvSpPr>
        <p:spPr bwMode="auto">
          <a:xfrm>
            <a:off x="576377" y="5944165"/>
            <a:ext cx="101161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00"/>
              </a:spcBef>
              <a:buClr>
                <a:srgbClr val="00396F"/>
              </a:buClr>
              <a:buFont typeface="Wingdings 2" panose="05020102010507070707" pitchFamily="18" charset="2"/>
              <a:defRPr>
                <a:solidFill>
                  <a:srgbClr val="6A625A"/>
                </a:solidFill>
                <a:latin typeface="Arial" panose="020B0604020202020204" pitchFamily="34" charset="0"/>
                <a:cs typeface="Arial" panose="020B0604020202020204" pitchFamily="34" charset="0"/>
              </a:defRPr>
            </a:lvl1pPr>
            <a:lvl2pPr marL="742950" indent="-285750">
              <a:spcBef>
                <a:spcPts val="500"/>
              </a:spcBef>
              <a:buClr>
                <a:srgbClr val="00396F"/>
              </a:buClr>
              <a:buFont typeface="Wingdings 2" panose="05020102010507070707" pitchFamily="18" charset="2"/>
              <a:buChar char=""/>
              <a:defRPr>
                <a:solidFill>
                  <a:srgbClr val="6A625A"/>
                </a:solidFill>
                <a:latin typeface="Arial" panose="020B0604020202020204" pitchFamily="34" charset="0"/>
                <a:cs typeface="Arial" panose="020B0604020202020204" pitchFamily="34" charset="0"/>
              </a:defRPr>
            </a:lvl2pPr>
            <a:lvl3pPr marL="1143000" indent="-228600">
              <a:spcBef>
                <a:spcPts val="500"/>
              </a:spcBef>
              <a:buClr>
                <a:srgbClr val="00396F"/>
              </a:buClr>
              <a:buFont typeface="Wingdings 2" panose="05020102010507070707" pitchFamily="18" charset="2"/>
              <a:buChar char=""/>
              <a:defRPr>
                <a:solidFill>
                  <a:srgbClr val="6A625A"/>
                </a:solidFill>
                <a:latin typeface="Arial" panose="020B0604020202020204" pitchFamily="34" charset="0"/>
                <a:cs typeface="Arial" panose="020B0604020202020204" pitchFamily="34" charset="0"/>
              </a:defRPr>
            </a:lvl3pPr>
            <a:lvl4pPr marL="1600200" indent="-228600">
              <a:spcBef>
                <a:spcPts val="500"/>
              </a:spcBef>
              <a:buClr>
                <a:srgbClr val="00396F"/>
              </a:buClr>
              <a:buFont typeface="Wingdings 2" panose="05020102010507070707" pitchFamily="18" charset="2"/>
              <a:buChar char=""/>
              <a:defRPr>
                <a:solidFill>
                  <a:srgbClr val="6A625A"/>
                </a:solidFill>
                <a:latin typeface="Arial" panose="020B0604020202020204" pitchFamily="34" charset="0"/>
                <a:cs typeface="Arial" panose="020B0604020202020204" pitchFamily="34" charset="0"/>
              </a:defRPr>
            </a:lvl4pPr>
            <a:lvl5pPr marL="2057400" indent="-228600">
              <a:spcBef>
                <a:spcPts val="500"/>
              </a:spcBef>
              <a:buClr>
                <a:srgbClr val="00396F"/>
              </a:buClr>
              <a:buFont typeface="Wingdings 2" panose="05020102010507070707" pitchFamily="18" charset="2"/>
              <a:buChar char=""/>
              <a:defRPr>
                <a:solidFill>
                  <a:srgbClr val="6A625A"/>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396F"/>
              </a:buClr>
              <a:buFont typeface="Wingdings 2" panose="05020102010507070707" pitchFamily="18" charset="2"/>
              <a:buChar char=""/>
              <a:defRPr>
                <a:solidFill>
                  <a:srgbClr val="6A625A"/>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396F"/>
              </a:buClr>
              <a:buFont typeface="Wingdings 2" panose="05020102010507070707" pitchFamily="18" charset="2"/>
              <a:buChar char=""/>
              <a:defRPr>
                <a:solidFill>
                  <a:srgbClr val="6A625A"/>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396F"/>
              </a:buClr>
              <a:buFont typeface="Wingdings 2" panose="05020102010507070707" pitchFamily="18" charset="2"/>
              <a:buChar char=""/>
              <a:defRPr>
                <a:solidFill>
                  <a:srgbClr val="6A625A"/>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396F"/>
              </a:buClr>
              <a:buFont typeface="Wingdings 2" panose="05020102010507070707" pitchFamily="18" charset="2"/>
              <a:buChar char=""/>
              <a:defRPr>
                <a:solidFill>
                  <a:srgbClr val="6A625A"/>
                </a:solidFill>
                <a:latin typeface="Arial" panose="020B0604020202020204" pitchFamily="34" charset="0"/>
                <a:cs typeface="Arial" panose="020B0604020202020204" pitchFamily="34" charset="0"/>
              </a:defRPr>
            </a:lvl9pPr>
          </a:lstStyle>
          <a:p>
            <a:pPr algn="just" eaLnBrk="1" hangingPunct="1">
              <a:spcBef>
                <a:spcPct val="0"/>
              </a:spcBef>
              <a:buClrTx/>
              <a:buFontTx/>
              <a:buNone/>
            </a:pPr>
            <a:r>
              <a:rPr lang="es-ES" altLang="es-ES" sz="11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rPr>
              <a:t>(*) Con independencia de los límites expresados como “suma asegurada por siniestro”, cuando los servicios sean prestados por profesionales (abogados, procuradores, peritos, etc.) designados por </a:t>
            </a:r>
            <a:r>
              <a:rPr lang="es-ES" altLang="es-ES" sz="1100" dirty="0" err="1">
                <a:solidFill>
                  <a:srgbClr val="00396F"/>
                </a:solidFill>
                <a:latin typeface="Avenir Next LT Pro" panose="020B0504020202020204" pitchFamily="34" charset="0"/>
                <a:ea typeface="MS PGothic" panose="020B0600070205080204" pitchFamily="34" charset="-128"/>
                <a:cs typeface="Calibri" panose="020F0502020204030204" pitchFamily="34" charset="0"/>
              </a:rPr>
              <a:t>onLygal</a:t>
            </a:r>
            <a:r>
              <a:rPr lang="es-ES" altLang="es-ES" sz="1100" dirty="0">
                <a:solidFill>
                  <a:srgbClr val="00396F"/>
                </a:solidFill>
                <a:latin typeface="Avenir Next LT Pro" panose="020B0504020202020204" pitchFamily="34" charset="0"/>
                <a:ea typeface="MS PGothic" panose="020B0600070205080204" pitchFamily="34" charset="-128"/>
                <a:cs typeface="Calibri" panose="020F0502020204030204" pitchFamily="34" charset="0"/>
              </a:rPr>
              <a:t>, no serán de aplicación los mismos.</a:t>
            </a:r>
          </a:p>
        </p:txBody>
      </p:sp>
      <p:sp>
        <p:nvSpPr>
          <p:cNvPr id="8" name="Marcador de número de diapositiva 7">
            <a:extLst>
              <a:ext uri="{FF2B5EF4-FFF2-40B4-BE49-F238E27FC236}">
                <a16:creationId xmlns:a16="http://schemas.microsoft.com/office/drawing/2014/main" id="{28E4C13A-249B-EA00-0A22-33D1C5F28C90}"/>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latin typeface="Avenir Next LT Pro" panose="020B0504020202020204" pitchFamily="34" charset="0"/>
              </a:rPr>
              <a:t>5</a:t>
            </a:fld>
            <a:endParaRPr lang="es-ES" sz="800" dirty="0">
              <a:latin typeface="Avenir Next LT Pro" panose="020B0504020202020204" pitchFamily="34" charset="0"/>
            </a:endParaRPr>
          </a:p>
        </p:txBody>
      </p:sp>
    </p:spTree>
    <p:extLst>
      <p:ext uri="{BB962C8B-B14F-4D97-AF65-F5344CB8AC3E}">
        <p14:creationId xmlns:p14="http://schemas.microsoft.com/office/powerpoint/2010/main" val="272573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7082DAB-A018-E95C-8E99-9B535F92B1D7}"/>
              </a:ext>
            </a:extLst>
          </p:cNvPr>
          <p:cNvSpPr>
            <a:spLocks noGrp="1"/>
          </p:cNvSpPr>
          <p:nvPr>
            <p:ph type="body" sz="quarter" idx="13"/>
          </p:nvPr>
        </p:nvSpPr>
        <p:spPr>
          <a:xfrm>
            <a:off x="497212" y="2458171"/>
            <a:ext cx="10042525" cy="1328056"/>
          </a:xfrm>
        </p:spPr>
        <p:txBody>
          <a:bodyPr/>
          <a:lstStyle/>
          <a:p>
            <a:r>
              <a:rPr lang="es-ES" dirty="0"/>
              <a:t>Coberturas especialmente diseñadas para la actividad de Mediación</a:t>
            </a:r>
          </a:p>
        </p:txBody>
      </p:sp>
    </p:spTree>
    <p:extLst>
      <p:ext uri="{BB962C8B-B14F-4D97-AF65-F5344CB8AC3E}">
        <p14:creationId xmlns:p14="http://schemas.microsoft.com/office/powerpoint/2010/main" val="3857362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45DF3F-925E-6DE4-DD0F-E6A5EE472518}"/>
              </a:ext>
            </a:extLst>
          </p:cNvPr>
          <p:cNvSpPr>
            <a:spLocks noGrp="1"/>
          </p:cNvSpPr>
          <p:nvPr>
            <p:ph type="body" sz="quarter" idx="14"/>
          </p:nvPr>
        </p:nvSpPr>
        <p:spPr>
          <a:xfrm>
            <a:off x="221478" y="248147"/>
            <a:ext cx="7831413" cy="400110"/>
          </a:xfrm>
        </p:spPr>
        <p:txBody>
          <a:bodyPr/>
          <a:lstStyle/>
          <a:p>
            <a:pPr lvl="0" algn="ctr" fontAlgn="base">
              <a:lnSpc>
                <a:spcPct val="100000"/>
              </a:lnSpc>
              <a:spcBef>
                <a:spcPct val="0"/>
              </a:spcBef>
              <a:spcAft>
                <a:spcPct val="0"/>
              </a:spcAft>
              <a:buClrTx/>
              <a:defRPr/>
            </a:pPr>
            <a:r>
              <a:rPr lang="es-ES" altLang="es-ES" sz="2000" dirty="0">
                <a:solidFill>
                  <a:schemeClr val="bg1"/>
                </a:solidFill>
              </a:rPr>
              <a:t>Coberturas </a:t>
            </a:r>
            <a:r>
              <a:rPr lang="es-ES" sz="2000" dirty="0">
                <a:solidFill>
                  <a:schemeClr val="bg1"/>
                </a:solidFill>
                <a:ea typeface="+mn-ea"/>
                <a:cs typeface="+mn-cs"/>
              </a:rPr>
              <a:t>especialmente diseñadas para la actividad de Mediación</a:t>
            </a:r>
          </a:p>
        </p:txBody>
      </p:sp>
      <p:sp>
        <p:nvSpPr>
          <p:cNvPr id="8" name="Rectangle 673">
            <a:extLst>
              <a:ext uri="{FF2B5EF4-FFF2-40B4-BE49-F238E27FC236}">
                <a16:creationId xmlns:a16="http://schemas.microsoft.com/office/drawing/2014/main" id="{2BBB29B2-A29C-BC26-F561-5196E097E978}"/>
              </a:ext>
            </a:extLst>
          </p:cNvPr>
          <p:cNvSpPr>
            <a:spLocks noChangeArrowheads="1"/>
          </p:cNvSpPr>
          <p:nvPr/>
        </p:nvSpPr>
        <p:spPr bwMode="gray">
          <a:xfrm>
            <a:off x="1307691" y="2281642"/>
            <a:ext cx="9767476" cy="3249003"/>
          </a:xfrm>
          <a:prstGeom prst="rect">
            <a:avLst/>
          </a:prstGeom>
          <a:noFill/>
          <a:ln>
            <a:noFill/>
          </a:ln>
          <a:effectLst/>
        </p:spPr>
        <p:txBody>
          <a:bodyPr lIns="0" tIns="0" rIns="0" bIns="0">
            <a:normAutofit/>
          </a:bodyPr>
          <a:lstStyle/>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err="1">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onLygal</a:t>
            </a: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 asesorará telefónicamente al Mediador a través de un abogado perteneciente al Centro de Asistencia Jurídica de </a:t>
            </a:r>
            <a:r>
              <a:rPr lang="es-ES" sz="1600" dirty="0" err="1">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onLygal</a:t>
            </a: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 sobre sus derechos en relación a alguna de las materias siguientes:</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5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628650" indent="-342900"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La normativa que regula la actividad de mediación de seguros.</a:t>
            </a:r>
          </a:p>
          <a:p>
            <a:pPr marL="628650" indent="-342900"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La normativa que regula el contrato de seguro. </a:t>
            </a:r>
          </a:p>
          <a:p>
            <a:pPr marL="628650" indent="-342900"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Por parte de </a:t>
            </a:r>
            <a:r>
              <a:rPr lang="es-ES" sz="1600" dirty="0" err="1">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onLygal</a:t>
            </a: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 se efectuará un asesoramiento general, sin analizar conflictos concretos que pudieran referirse a clientes del mediador.</a:t>
            </a:r>
          </a:p>
          <a:p>
            <a:pPr algn="just">
              <a:spcAft>
                <a:spcPts val="600"/>
              </a:spcAft>
              <a:buClr>
                <a:srgbClr val="336699"/>
              </a:buCl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La consulta se atenderá verbalmente, sin dictamen escrito, y consistirá en una orientación jurídica sobre la materia.</a:t>
            </a:r>
          </a:p>
          <a:p>
            <a:pPr algn="just">
              <a:spcAft>
                <a:spcPts val="600"/>
              </a:spcAft>
              <a:buClr>
                <a:srgbClr val="336699"/>
              </a:buClr>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0396F"/>
              </a:solidFill>
              <a:latin typeface="Avenir Next LT Pro" panose="020B0504020202020204" pitchFamily="34" charset="0"/>
              <a:cs typeface="Calibri" panose="020F0502020204030204" pitchFamily="34" charset="0"/>
            </a:endParaRPr>
          </a:p>
          <a:p>
            <a:pPr marL="342900" indent="-342900" algn="just">
              <a:spcAft>
                <a:spcPts val="600"/>
              </a:spcAft>
              <a:buClr>
                <a:srgbClr val="336699"/>
              </a:buClr>
              <a:buFont typeface="Wingdings" panose="05000000000000000000" pitchFamily="2" charset="2"/>
              <a:buChar char="ü"/>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0396F"/>
              </a:solidFill>
              <a:latin typeface="Avenir Next LT Pro" panose="020B050402020202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29068D80-1547-6EDB-EBD7-863907B35400}"/>
              </a:ext>
            </a:extLst>
          </p:cNvPr>
          <p:cNvSpPr txBox="1"/>
          <p:nvPr/>
        </p:nvSpPr>
        <p:spPr>
          <a:xfrm>
            <a:off x="1199536" y="1487098"/>
            <a:ext cx="9556954" cy="369332"/>
          </a:xfrm>
          <a:prstGeom prst="rect">
            <a:avLst/>
          </a:prstGeom>
          <a:noFill/>
        </p:spPr>
        <p:txBody>
          <a:bodyPr wrap="square">
            <a:spAutoFit/>
          </a:bodyPr>
          <a:lstStyle/>
          <a:p>
            <a:pPr>
              <a:spcBef>
                <a:spcPct val="0"/>
              </a:spcBef>
            </a:pPr>
            <a:r>
              <a:rPr lang="es-ES" altLang="es-ES" b="1" dirty="0">
                <a:solidFill>
                  <a:srgbClr val="01548B"/>
                </a:solidFill>
                <a:latin typeface="Avenir Next LT Pro" panose="020B0504020202020204" pitchFamily="34" charset="0"/>
                <a:ea typeface="MS PGothic" panose="020B0600070205080204" pitchFamily="34" charset="-128"/>
                <a:cs typeface="Calibri" panose="020F0502020204030204" pitchFamily="34" charset="0"/>
              </a:rPr>
              <a:t>ASESORAMIENTO JURÍDICO SOBRE LA ACTIVIDAD DE MEDIACIÓN DE SEGUROS</a:t>
            </a:r>
          </a:p>
        </p:txBody>
      </p:sp>
      <p:cxnSp>
        <p:nvCxnSpPr>
          <p:cNvPr id="12" name="Conector recto 11">
            <a:extLst>
              <a:ext uri="{FF2B5EF4-FFF2-40B4-BE49-F238E27FC236}">
                <a16:creationId xmlns:a16="http://schemas.microsoft.com/office/drawing/2014/main" id="{5E4FFED3-42A6-E73C-48BB-F181352F6B37}"/>
              </a:ext>
            </a:extLst>
          </p:cNvPr>
          <p:cNvCxnSpPr/>
          <p:nvPr/>
        </p:nvCxnSpPr>
        <p:spPr>
          <a:xfrm>
            <a:off x="1307691" y="1327355"/>
            <a:ext cx="58993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Marcador de número de diapositiva 7">
            <a:extLst>
              <a:ext uri="{FF2B5EF4-FFF2-40B4-BE49-F238E27FC236}">
                <a16:creationId xmlns:a16="http://schemas.microsoft.com/office/drawing/2014/main" id="{D22962C6-BF36-3A1B-FB90-856E425E2C31}"/>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latin typeface="Avenir Next LT Pro" panose="020B0504020202020204" pitchFamily="34" charset="0"/>
              </a:rPr>
              <a:t>7</a:t>
            </a:fld>
            <a:endParaRPr lang="es-ES" sz="800" dirty="0">
              <a:latin typeface="Avenir Next LT Pro" panose="020B0504020202020204" pitchFamily="34" charset="0"/>
            </a:endParaRPr>
          </a:p>
        </p:txBody>
      </p:sp>
    </p:spTree>
    <p:extLst>
      <p:ext uri="{BB962C8B-B14F-4D97-AF65-F5344CB8AC3E}">
        <p14:creationId xmlns:p14="http://schemas.microsoft.com/office/powerpoint/2010/main" val="134443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45DF3F-925E-6DE4-DD0F-E6A5EE472518}"/>
              </a:ext>
            </a:extLst>
          </p:cNvPr>
          <p:cNvSpPr>
            <a:spLocks noGrp="1"/>
          </p:cNvSpPr>
          <p:nvPr>
            <p:ph type="body" sz="quarter" idx="14"/>
          </p:nvPr>
        </p:nvSpPr>
        <p:spPr>
          <a:xfrm>
            <a:off x="221478" y="248147"/>
            <a:ext cx="7831413" cy="400110"/>
          </a:xfrm>
        </p:spPr>
        <p:txBody>
          <a:bodyPr/>
          <a:lstStyle/>
          <a:p>
            <a:pPr lvl="0" algn="ctr" fontAlgn="base">
              <a:lnSpc>
                <a:spcPct val="100000"/>
              </a:lnSpc>
              <a:spcBef>
                <a:spcPct val="0"/>
              </a:spcBef>
              <a:spcAft>
                <a:spcPct val="0"/>
              </a:spcAft>
              <a:buClrTx/>
              <a:defRPr/>
            </a:pPr>
            <a:r>
              <a:rPr lang="es-ES" altLang="es-ES" sz="2000" dirty="0">
                <a:solidFill>
                  <a:schemeClr val="bg1"/>
                </a:solidFill>
              </a:rPr>
              <a:t>Coberturas </a:t>
            </a:r>
            <a:r>
              <a:rPr lang="es-ES" sz="2000" dirty="0">
                <a:solidFill>
                  <a:schemeClr val="bg1"/>
                </a:solidFill>
                <a:ea typeface="+mn-ea"/>
                <a:cs typeface="+mn-cs"/>
              </a:rPr>
              <a:t>especialmente diseñadas para la actividad de Mediación</a:t>
            </a:r>
          </a:p>
        </p:txBody>
      </p:sp>
      <p:sp>
        <p:nvSpPr>
          <p:cNvPr id="8" name="Rectangle 673">
            <a:extLst>
              <a:ext uri="{FF2B5EF4-FFF2-40B4-BE49-F238E27FC236}">
                <a16:creationId xmlns:a16="http://schemas.microsoft.com/office/drawing/2014/main" id="{2BBB29B2-A29C-BC26-F561-5196E097E978}"/>
              </a:ext>
            </a:extLst>
          </p:cNvPr>
          <p:cNvSpPr>
            <a:spLocks noChangeArrowheads="1"/>
          </p:cNvSpPr>
          <p:nvPr/>
        </p:nvSpPr>
        <p:spPr bwMode="gray">
          <a:xfrm>
            <a:off x="1307691" y="2625771"/>
            <a:ext cx="9767476" cy="3249003"/>
          </a:xfrm>
          <a:prstGeom prst="rect">
            <a:avLst/>
          </a:prstGeom>
          <a:noFill/>
          <a:ln>
            <a:noFill/>
          </a:ln>
          <a:effectLst/>
        </p:spPr>
        <p:txBody>
          <a:bodyPr lIns="0" tIns="0" rIns="0" bIns="0">
            <a:normAutofit/>
          </a:bodyPr>
          <a:lstStyle/>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Se garantiza la defensa y reclamación amistosa, arbitral o judicial, de los derechos del Mediador como asegurado, frente a las Aseguradoras con las que mantuviese acuerdos de colaboración o contrato de agencia para ejercer la actividad de mediación de seguros. Incluye los conflictos relativos al incumplimiento de pago de las comisiones o de otras condiciones económicas.</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También quedan cubiertos los gastos derivados de una Mediación para intentar resolver el conflicto.</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6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No se garantiza la defensa y reclamación por conflictos entre los clientes del Asegurado y las compañías derivados de contratos de seguro, de los cuales el Asegurado tuviera la condición de mediador.</a:t>
            </a:r>
          </a:p>
          <a:p>
            <a:pPr algn="just">
              <a:spcAft>
                <a:spcPts val="600"/>
              </a:spcAft>
              <a:buClr>
                <a:srgbClr val="336699"/>
              </a:buClr>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0396F"/>
              </a:solidFill>
              <a:latin typeface="Avenir Next LT Pro" panose="020B0504020202020204" pitchFamily="34" charset="0"/>
              <a:cs typeface="Calibri" panose="020F0502020204030204" pitchFamily="34" charset="0"/>
            </a:endParaRPr>
          </a:p>
          <a:p>
            <a:pPr marL="342900" indent="-342900" algn="just">
              <a:spcAft>
                <a:spcPts val="600"/>
              </a:spcAft>
              <a:buClr>
                <a:srgbClr val="336699"/>
              </a:buClr>
              <a:buFont typeface="Wingdings" panose="05000000000000000000" pitchFamily="2" charset="2"/>
              <a:buChar char="ü"/>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0396F"/>
              </a:solidFill>
              <a:latin typeface="Avenir Next LT Pro" panose="020B050402020202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29068D80-1547-6EDB-EBD7-863907B35400}"/>
              </a:ext>
            </a:extLst>
          </p:cNvPr>
          <p:cNvSpPr txBox="1"/>
          <p:nvPr/>
        </p:nvSpPr>
        <p:spPr>
          <a:xfrm>
            <a:off x="1199536" y="1487098"/>
            <a:ext cx="9556954" cy="646331"/>
          </a:xfrm>
          <a:prstGeom prst="rect">
            <a:avLst/>
          </a:prstGeom>
          <a:noFill/>
        </p:spPr>
        <p:txBody>
          <a:bodyPr wrap="square">
            <a:spAutoFit/>
          </a:bodyPr>
          <a:lstStyle/>
          <a:p>
            <a:pPr>
              <a:spcBef>
                <a:spcPct val="0"/>
              </a:spcBef>
            </a:pPr>
            <a:r>
              <a:rPr lang="es-ES" altLang="es-ES" b="1" dirty="0">
                <a:solidFill>
                  <a:srgbClr val="01548B"/>
                </a:solidFill>
                <a:latin typeface="Avenir Next LT Pro" panose="020B0504020202020204" pitchFamily="34" charset="0"/>
                <a:ea typeface="MS PGothic" panose="020B0600070205080204" pitchFamily="34" charset="-128"/>
                <a:cs typeface="Calibri" panose="020F0502020204030204" pitchFamily="34" charset="0"/>
              </a:rPr>
              <a:t>CONFLICTOS RELACIONADOS CON ACUERDOS DE COLABORACIÓN CON COMPAÑÍAS ASEGURADORAS</a:t>
            </a:r>
          </a:p>
        </p:txBody>
      </p:sp>
      <p:cxnSp>
        <p:nvCxnSpPr>
          <p:cNvPr id="12" name="Conector recto 11">
            <a:extLst>
              <a:ext uri="{FF2B5EF4-FFF2-40B4-BE49-F238E27FC236}">
                <a16:creationId xmlns:a16="http://schemas.microsoft.com/office/drawing/2014/main" id="{5E4FFED3-42A6-E73C-48BB-F181352F6B37}"/>
              </a:ext>
            </a:extLst>
          </p:cNvPr>
          <p:cNvCxnSpPr/>
          <p:nvPr/>
        </p:nvCxnSpPr>
        <p:spPr>
          <a:xfrm>
            <a:off x="1307691" y="1327355"/>
            <a:ext cx="58993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Marcador de número de diapositiva 7">
            <a:extLst>
              <a:ext uri="{FF2B5EF4-FFF2-40B4-BE49-F238E27FC236}">
                <a16:creationId xmlns:a16="http://schemas.microsoft.com/office/drawing/2014/main" id="{8F818CAA-FE80-EF4C-6132-9B1CD6168659}"/>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latin typeface="Avenir Next LT Pro" panose="020B0504020202020204" pitchFamily="34" charset="0"/>
              </a:rPr>
              <a:t>8</a:t>
            </a:fld>
            <a:endParaRPr lang="es-ES" sz="800" dirty="0">
              <a:latin typeface="Avenir Next LT Pro" panose="020B0504020202020204" pitchFamily="34" charset="0"/>
            </a:endParaRPr>
          </a:p>
        </p:txBody>
      </p:sp>
    </p:spTree>
    <p:extLst>
      <p:ext uri="{BB962C8B-B14F-4D97-AF65-F5344CB8AC3E}">
        <p14:creationId xmlns:p14="http://schemas.microsoft.com/office/powerpoint/2010/main" val="3452123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DA1AFEFB-B72E-1DC7-455B-BCF677880B84}"/>
              </a:ext>
            </a:extLst>
          </p:cNvPr>
          <p:cNvSpPr/>
          <p:nvPr/>
        </p:nvSpPr>
        <p:spPr>
          <a:xfrm>
            <a:off x="889165" y="4689331"/>
            <a:ext cx="10429075" cy="1682627"/>
          </a:xfrm>
          <a:prstGeom prst="roundRect">
            <a:avLst>
              <a:gd name="adj" fmla="val 12541"/>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Marcador de texto 1">
            <a:extLst>
              <a:ext uri="{FF2B5EF4-FFF2-40B4-BE49-F238E27FC236}">
                <a16:creationId xmlns:a16="http://schemas.microsoft.com/office/drawing/2014/main" id="{5E45DF3F-925E-6DE4-DD0F-E6A5EE472518}"/>
              </a:ext>
            </a:extLst>
          </p:cNvPr>
          <p:cNvSpPr>
            <a:spLocks noGrp="1"/>
          </p:cNvSpPr>
          <p:nvPr>
            <p:ph type="body" sz="quarter" idx="14"/>
          </p:nvPr>
        </p:nvSpPr>
        <p:spPr>
          <a:xfrm>
            <a:off x="221478" y="248147"/>
            <a:ext cx="7831413" cy="400110"/>
          </a:xfrm>
        </p:spPr>
        <p:txBody>
          <a:bodyPr/>
          <a:lstStyle/>
          <a:p>
            <a:pPr lvl="0" algn="ctr" fontAlgn="base">
              <a:lnSpc>
                <a:spcPct val="100000"/>
              </a:lnSpc>
              <a:spcBef>
                <a:spcPct val="0"/>
              </a:spcBef>
              <a:spcAft>
                <a:spcPct val="0"/>
              </a:spcAft>
              <a:buClrTx/>
              <a:defRPr/>
            </a:pPr>
            <a:r>
              <a:rPr lang="es-ES" altLang="es-ES" sz="2000" dirty="0">
                <a:solidFill>
                  <a:schemeClr val="bg1"/>
                </a:solidFill>
              </a:rPr>
              <a:t>Coberturas </a:t>
            </a:r>
            <a:r>
              <a:rPr lang="es-ES" sz="2000" dirty="0">
                <a:solidFill>
                  <a:schemeClr val="bg1"/>
                </a:solidFill>
                <a:ea typeface="+mn-ea"/>
                <a:cs typeface="+mn-cs"/>
              </a:rPr>
              <a:t>especialmente diseñadas para la actividad de Mediación</a:t>
            </a:r>
          </a:p>
        </p:txBody>
      </p:sp>
      <p:sp>
        <p:nvSpPr>
          <p:cNvPr id="8" name="Rectangle 673">
            <a:extLst>
              <a:ext uri="{FF2B5EF4-FFF2-40B4-BE49-F238E27FC236}">
                <a16:creationId xmlns:a16="http://schemas.microsoft.com/office/drawing/2014/main" id="{2BBB29B2-A29C-BC26-F561-5196E097E978}"/>
              </a:ext>
            </a:extLst>
          </p:cNvPr>
          <p:cNvSpPr>
            <a:spLocks noChangeArrowheads="1"/>
          </p:cNvSpPr>
          <p:nvPr/>
        </p:nvSpPr>
        <p:spPr bwMode="gray">
          <a:xfrm>
            <a:off x="1204668" y="2079811"/>
            <a:ext cx="9806806" cy="4176455"/>
          </a:xfrm>
          <a:prstGeom prst="rect">
            <a:avLst/>
          </a:prstGeom>
          <a:noFill/>
          <a:ln>
            <a:noFill/>
          </a:ln>
          <a:effectLst/>
        </p:spPr>
        <p:txBody>
          <a:bodyPr lIns="0" tIns="0" rIns="0" bIns="0">
            <a:normAutofit fontScale="92500" lnSpcReduction="10000"/>
          </a:bodyPr>
          <a:lstStyle/>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7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Se garantiza la defensa de la responsabilidad civil que, con motivo de la actividad profesional, ocasionara daños y perjuicios a clientes u otros terceros. Se garantiza asimismo la defensa del mediador por los daños patrimoniales primarios sufridos por clientes y otros terceros. La garantía es operativa en los siguientes casos :</a:t>
            </a:r>
          </a:p>
          <a:p>
            <a:pPr marL="541338" indent="-276225"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7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Cuando no exista un seguro de responsabilidad civil contratado, siempre que no exista obligación legal de asegurar la responsabilidad civil</a:t>
            </a:r>
          </a:p>
          <a:p>
            <a:pPr marL="541338" indent="-276225"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7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Cuando habiéndose contratado un seguro de responsabilidad civil, la Aseguradora hubiera rechazado su cobertura</a:t>
            </a:r>
          </a:p>
          <a:p>
            <a:pPr marL="541338" indent="-276225" algn="just">
              <a:spcAft>
                <a:spcPts val="600"/>
              </a:spcAft>
              <a:buClr>
                <a:srgbClr val="336699"/>
              </a:buClr>
              <a:buFont typeface="+mj-lt"/>
              <a:buAutoNum type="arabicPeriod"/>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7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Cuando es la Aseguradora de responsabilidad civil del Asegurado quien ejercita su derecho de repetición contra el Asegurado por las indemnizaciones pagadas a un perjudicado</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7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endParaRP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7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En el caso de que el Asegurado decida no dar parte del siniestro a su aseguradora de responsabilidad civil, la garantía de DEFENSA SUBSIDIARIA DE LA RESPONSABILIDAD CIVIL PROFESIONAL únicamente será operativa cuando el importe de la reclamación que se formule contra el Asegurado no supere los 1.000 euros</a:t>
            </a:r>
          </a:p>
          <a:p>
            <a:pPr marL="285750" indent="-285750" algn="just">
              <a:spcAft>
                <a:spcPts val="600"/>
              </a:spcAft>
              <a:buClr>
                <a:srgbClr val="336699"/>
              </a:buClr>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s-ES" sz="1700" dirty="0">
                <a:solidFill>
                  <a:srgbClr val="01548B"/>
                </a:solidFill>
                <a:latin typeface="Avenir Next LT Pro" panose="020B0504020202020204" pitchFamily="34" charset="0"/>
                <a:ea typeface="Times New Roman" panose="02020603050405020304" pitchFamily="18" charset="0"/>
                <a:cs typeface="Calibri" panose="020F0502020204030204" pitchFamily="34" charset="0"/>
              </a:rPr>
              <a:t>No incluye el pago de indemnizaciones y fianzas que pudieran imponerse a cargo del asegurado</a:t>
            </a:r>
          </a:p>
          <a:p>
            <a:pPr algn="just">
              <a:spcAft>
                <a:spcPts val="600"/>
              </a:spcAft>
              <a:buClr>
                <a:srgbClr val="336699"/>
              </a:buClr>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0396F"/>
              </a:solidFill>
              <a:latin typeface="Avenir Next LT Pro" panose="020B0504020202020204" pitchFamily="34" charset="0"/>
              <a:cs typeface="Calibri" panose="020F0502020204030204" pitchFamily="34" charset="0"/>
            </a:endParaRPr>
          </a:p>
          <a:p>
            <a:pPr marL="342900" indent="-342900" algn="just">
              <a:spcAft>
                <a:spcPts val="600"/>
              </a:spcAft>
              <a:buClr>
                <a:srgbClr val="336699"/>
              </a:buClr>
              <a:buFont typeface="Wingdings" panose="05000000000000000000" pitchFamily="2" charset="2"/>
              <a:buChar char="ü"/>
              <a:tabLst>
                <a:tab pos="27051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es-ES" sz="1600" dirty="0">
              <a:solidFill>
                <a:srgbClr val="00396F"/>
              </a:solidFill>
              <a:latin typeface="Avenir Next LT Pro" panose="020B050402020202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29068D80-1547-6EDB-EBD7-863907B35400}"/>
              </a:ext>
            </a:extLst>
          </p:cNvPr>
          <p:cNvSpPr txBox="1"/>
          <p:nvPr/>
        </p:nvSpPr>
        <p:spPr>
          <a:xfrm>
            <a:off x="1199536" y="1487098"/>
            <a:ext cx="9556954" cy="369332"/>
          </a:xfrm>
          <a:prstGeom prst="rect">
            <a:avLst/>
          </a:prstGeom>
          <a:noFill/>
        </p:spPr>
        <p:txBody>
          <a:bodyPr wrap="square">
            <a:spAutoFit/>
          </a:bodyPr>
          <a:lstStyle/>
          <a:p>
            <a:pPr>
              <a:spcBef>
                <a:spcPct val="0"/>
              </a:spcBef>
            </a:pPr>
            <a:r>
              <a:rPr lang="es-ES" altLang="es-ES" b="1" dirty="0">
                <a:solidFill>
                  <a:srgbClr val="01548B"/>
                </a:solidFill>
                <a:latin typeface="Avenir Next LT Pro" panose="020B0504020202020204" pitchFamily="34" charset="0"/>
                <a:ea typeface="MS PGothic" panose="020B0600070205080204" pitchFamily="34" charset="-128"/>
                <a:cs typeface="Calibri" panose="020F0502020204030204" pitchFamily="34" charset="0"/>
              </a:rPr>
              <a:t>DEFENSA SUBSIDIARIA DE LA RESPONSABILIDAD CIVIL PROFESIONAL</a:t>
            </a:r>
          </a:p>
        </p:txBody>
      </p:sp>
      <p:cxnSp>
        <p:nvCxnSpPr>
          <p:cNvPr id="12" name="Conector recto 11">
            <a:extLst>
              <a:ext uri="{FF2B5EF4-FFF2-40B4-BE49-F238E27FC236}">
                <a16:creationId xmlns:a16="http://schemas.microsoft.com/office/drawing/2014/main" id="{5E4FFED3-42A6-E73C-48BB-F181352F6B37}"/>
              </a:ext>
            </a:extLst>
          </p:cNvPr>
          <p:cNvCxnSpPr/>
          <p:nvPr/>
        </p:nvCxnSpPr>
        <p:spPr>
          <a:xfrm>
            <a:off x="1307691" y="1327355"/>
            <a:ext cx="58993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Marcador de número de diapositiva 7">
            <a:extLst>
              <a:ext uri="{FF2B5EF4-FFF2-40B4-BE49-F238E27FC236}">
                <a16:creationId xmlns:a16="http://schemas.microsoft.com/office/drawing/2014/main" id="{74214557-B8F6-71DF-7618-E9E768C8AF5E}"/>
              </a:ext>
            </a:extLst>
          </p:cNvPr>
          <p:cNvSpPr>
            <a:spLocks noGrp="1"/>
          </p:cNvSpPr>
          <p:nvPr>
            <p:ph type="sldNum" sz="quarter" idx="12"/>
          </p:nvPr>
        </p:nvSpPr>
        <p:spPr>
          <a:xfrm>
            <a:off x="11530207" y="6578631"/>
            <a:ext cx="575675" cy="365125"/>
          </a:xfrm>
        </p:spPr>
        <p:txBody>
          <a:bodyPr/>
          <a:lstStyle/>
          <a:p>
            <a:fld id="{50D17CD6-10FB-314B-8F7C-282CAE665B1B}" type="slidenum">
              <a:rPr lang="es-ES" sz="800" smtClean="0">
                <a:latin typeface="Avenir Next LT Pro" panose="020B0504020202020204" pitchFamily="34" charset="0"/>
              </a:rPr>
              <a:t>9</a:t>
            </a:fld>
            <a:endParaRPr lang="es-ES" sz="800" dirty="0">
              <a:latin typeface="Avenir Next LT Pro" panose="020B0504020202020204" pitchFamily="34" charset="0"/>
            </a:endParaRPr>
          </a:p>
        </p:txBody>
      </p:sp>
    </p:spTree>
    <p:extLst>
      <p:ext uri="{BB962C8B-B14F-4D97-AF65-F5344CB8AC3E}">
        <p14:creationId xmlns:p14="http://schemas.microsoft.com/office/powerpoint/2010/main" val="3871990213"/>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4400" dirty="0">
            <a:solidFill>
              <a:srgbClr val="01548B"/>
            </a:solidFill>
            <a:latin typeface="APOLLO" panose="02000503000000020004"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eda8c5cb-b2e6-461c-a955-d2e302be0505" origin="userSelected">
  <element uid="id_classification_generalbusiness" value=""/>
</sisl>
</file>

<file path=customXml/itemProps1.xml><?xml version="1.0" encoding="utf-8"?>
<ds:datastoreItem xmlns:ds="http://schemas.openxmlformats.org/officeDocument/2006/customXml" ds:itemID="{630B0900-30AF-44A6-800F-3F03A5B00F65}">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654</TotalTime>
  <Words>3320</Words>
  <Application>Microsoft Office PowerPoint</Application>
  <PresentationFormat>Panorámica</PresentationFormat>
  <Paragraphs>308</Paragraphs>
  <Slides>25</Slides>
  <Notes>25</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25</vt:i4>
      </vt:variant>
    </vt:vector>
  </HeadingPairs>
  <TitlesOfParts>
    <vt:vector size="36" baseType="lpstr">
      <vt:lpstr>Avenir Next LT Pro Demi</vt:lpstr>
      <vt:lpstr>Calibri</vt:lpstr>
      <vt:lpstr>Courier New</vt:lpstr>
      <vt:lpstr>Wingdings</vt:lpstr>
      <vt:lpstr>Calibri Light</vt:lpstr>
      <vt:lpstr>Times New Roman</vt:lpstr>
      <vt:lpstr>MS PGothic</vt:lpstr>
      <vt:lpstr>Avenir Next LT Pro</vt:lpstr>
      <vt:lpstr>Arial</vt:lpstr>
      <vt:lpstr>APOLLO</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Cristina Sánchez</cp:lastModifiedBy>
  <cp:revision>77</cp:revision>
  <dcterms:created xsi:type="dcterms:W3CDTF">2024-01-24T09:12:16Z</dcterms:created>
  <dcterms:modified xsi:type="dcterms:W3CDTF">2025-03-17T10:41:24Z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c328eb27-6837-47db-b621-d000b8a68763</vt:lpwstr>
  </property>
  <property fmtid="{D5CDD505-2E9C-101B-9397-08002B2CF9AE}" pid="3" name="bjClsUserRVM">
    <vt:lpwstr>[]</vt:lpwstr>
  </property>
  <property fmtid="{D5CDD505-2E9C-101B-9397-08002B2CF9AE}" pid="4" name="bjSaver">
    <vt:lpwstr>e/Q9nSYWmFpqhY5hA6Bl4Ru05gzdlmB5</vt:lpwstr>
  </property>
  <property fmtid="{D5CDD505-2E9C-101B-9397-08002B2CF9AE}" pid="5" name="bjDocumentLabelXML">
    <vt:lpwstr>&lt;?xml version="1.0" encoding="us-ascii"?&gt;&lt;sisl xmlns:xsi="http://www.w3.org/2001/XMLSchema-instance" xmlns:xsd="http://www.w3.org/2001/XMLSchema" sislVersion="0" policy="eda8c5cb-b2e6-461c-a955-d2e302be0505" origin="userSelected" xmlns="http://www.boldonj</vt:lpwstr>
  </property>
  <property fmtid="{D5CDD505-2E9C-101B-9397-08002B2CF9AE}" pid="6" name="bjDocumentLabelXML-0">
    <vt:lpwstr>ames.com/2008/01/sie/internal/label"&gt;&lt;element uid="id_classification_generalbusiness" value="" /&gt;&lt;/sisl&gt;</vt:lpwstr>
  </property>
  <property fmtid="{D5CDD505-2E9C-101B-9397-08002B2CF9AE}" pid="7" name="bjDocumentSecurityLabel">
    <vt:lpwstr>Interna</vt:lpwstr>
  </property>
</Properties>
</file>